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72" r:id="rId5"/>
    <p:sldMasterId id="2147483684" r:id="rId6"/>
  </p:sldMasterIdLst>
  <p:notesMasterIdLst>
    <p:notesMasterId r:id="rId34"/>
  </p:notesMasterIdLst>
  <p:handoutMasterIdLst>
    <p:handoutMasterId r:id="rId35"/>
  </p:handoutMasterIdLst>
  <p:sldIdLst>
    <p:sldId id="1149" r:id="rId7"/>
    <p:sldId id="1152" r:id="rId8"/>
    <p:sldId id="1191" r:id="rId9"/>
    <p:sldId id="1153" r:id="rId10"/>
    <p:sldId id="1154" r:id="rId11"/>
    <p:sldId id="933" r:id="rId12"/>
    <p:sldId id="996" r:id="rId13"/>
    <p:sldId id="1156" r:id="rId14"/>
    <p:sldId id="1157" r:id="rId15"/>
    <p:sldId id="1151" r:id="rId16"/>
    <p:sldId id="1189" r:id="rId17"/>
    <p:sldId id="1190" r:id="rId18"/>
    <p:sldId id="1171" r:id="rId19"/>
    <p:sldId id="1173" r:id="rId20"/>
    <p:sldId id="1177" r:id="rId21"/>
    <p:sldId id="1178" r:id="rId22"/>
    <p:sldId id="1148" r:id="rId23"/>
    <p:sldId id="1179" r:id="rId24"/>
    <p:sldId id="1213" r:id="rId25"/>
    <p:sldId id="1215" r:id="rId26"/>
    <p:sldId id="1217" r:id="rId27"/>
    <p:sldId id="1218" r:id="rId28"/>
    <p:sldId id="1220" r:id="rId29"/>
    <p:sldId id="1219" r:id="rId30"/>
    <p:sldId id="1207" r:id="rId31"/>
    <p:sldId id="1225" r:id="rId32"/>
    <p:sldId id="1176" r:id="rId33"/>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Garamond" pitchFamily="18" charset="0"/>
        <a:ea typeface="+mn-ea"/>
        <a:cs typeface="+mn-cs"/>
      </a:defRPr>
    </a:lvl1pPr>
    <a:lvl2pPr marL="457200" algn="l" rtl="0" fontAlgn="base">
      <a:spcBef>
        <a:spcPct val="0"/>
      </a:spcBef>
      <a:spcAft>
        <a:spcPct val="0"/>
      </a:spcAft>
      <a:defRPr kern="1200">
        <a:solidFill>
          <a:schemeClr val="tx1"/>
        </a:solidFill>
        <a:latin typeface="Garamond" pitchFamily="18" charset="0"/>
        <a:ea typeface="+mn-ea"/>
        <a:cs typeface="+mn-cs"/>
      </a:defRPr>
    </a:lvl2pPr>
    <a:lvl3pPr marL="914400" algn="l" rtl="0" fontAlgn="base">
      <a:spcBef>
        <a:spcPct val="0"/>
      </a:spcBef>
      <a:spcAft>
        <a:spcPct val="0"/>
      </a:spcAft>
      <a:defRPr kern="1200">
        <a:solidFill>
          <a:schemeClr val="tx1"/>
        </a:solidFill>
        <a:latin typeface="Garamond" pitchFamily="18" charset="0"/>
        <a:ea typeface="+mn-ea"/>
        <a:cs typeface="+mn-cs"/>
      </a:defRPr>
    </a:lvl3pPr>
    <a:lvl4pPr marL="1371600" algn="l" rtl="0" fontAlgn="base">
      <a:spcBef>
        <a:spcPct val="0"/>
      </a:spcBef>
      <a:spcAft>
        <a:spcPct val="0"/>
      </a:spcAft>
      <a:defRPr kern="1200">
        <a:solidFill>
          <a:schemeClr val="tx1"/>
        </a:solidFill>
        <a:latin typeface="Garamond" pitchFamily="18" charset="0"/>
        <a:ea typeface="+mn-ea"/>
        <a:cs typeface="+mn-cs"/>
      </a:defRPr>
    </a:lvl4pPr>
    <a:lvl5pPr marL="1828800" algn="l" rtl="0" fontAlgn="base">
      <a:spcBef>
        <a:spcPct val="0"/>
      </a:spcBef>
      <a:spcAft>
        <a:spcPct val="0"/>
      </a:spcAft>
      <a:defRPr kern="1200">
        <a:solidFill>
          <a:schemeClr val="tx1"/>
        </a:solidFill>
        <a:latin typeface="Garamond" pitchFamily="18" charset="0"/>
        <a:ea typeface="+mn-ea"/>
        <a:cs typeface="+mn-cs"/>
      </a:defRPr>
    </a:lvl5pPr>
    <a:lvl6pPr marL="2286000" algn="l" defTabSz="914400" rtl="0" eaLnBrk="1" latinLnBrk="0" hangingPunct="1">
      <a:defRPr kern="1200">
        <a:solidFill>
          <a:schemeClr val="tx1"/>
        </a:solidFill>
        <a:latin typeface="Garamond" pitchFamily="18" charset="0"/>
        <a:ea typeface="+mn-ea"/>
        <a:cs typeface="+mn-cs"/>
      </a:defRPr>
    </a:lvl6pPr>
    <a:lvl7pPr marL="2743200" algn="l" defTabSz="914400" rtl="0" eaLnBrk="1" latinLnBrk="0" hangingPunct="1">
      <a:defRPr kern="1200">
        <a:solidFill>
          <a:schemeClr val="tx1"/>
        </a:solidFill>
        <a:latin typeface="Garamond" pitchFamily="18" charset="0"/>
        <a:ea typeface="+mn-ea"/>
        <a:cs typeface="+mn-cs"/>
      </a:defRPr>
    </a:lvl7pPr>
    <a:lvl8pPr marL="3200400" algn="l" defTabSz="914400" rtl="0" eaLnBrk="1" latinLnBrk="0" hangingPunct="1">
      <a:defRPr kern="1200">
        <a:solidFill>
          <a:schemeClr val="tx1"/>
        </a:solidFill>
        <a:latin typeface="Garamond" pitchFamily="18" charset="0"/>
        <a:ea typeface="+mn-ea"/>
        <a:cs typeface="+mn-cs"/>
      </a:defRPr>
    </a:lvl8pPr>
    <a:lvl9pPr marL="3657600" algn="l" defTabSz="914400" rtl="0" eaLnBrk="1" latinLnBrk="0" hangingPunct="1">
      <a:defRPr kern="1200">
        <a:solidFill>
          <a:schemeClr val="tx1"/>
        </a:solidFill>
        <a:latin typeface="Garamond"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9">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iz Marr" initials="LTM"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A75B0"/>
    <a:srgbClr val="3D7BB9"/>
    <a:srgbClr val="3973AD"/>
    <a:srgbClr val="336699"/>
    <a:srgbClr val="FFFF99"/>
    <a:srgbClr val="396497"/>
    <a:srgbClr val="AA3F3C"/>
    <a:srgbClr val="CC9B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9105" autoAdjust="0"/>
    <p:restoredTop sz="95951" autoAdjust="0"/>
  </p:normalViewPr>
  <p:slideViewPr>
    <p:cSldViewPr>
      <p:cViewPr varScale="1">
        <p:scale>
          <a:sx n="169" d="100"/>
          <a:sy n="169" d="100"/>
        </p:scale>
        <p:origin x="-2152" y="-104"/>
      </p:cViewPr>
      <p:guideLst>
        <p:guide orient="horz" pos="2160"/>
        <p:guide pos="2880"/>
      </p:guideLst>
    </p:cSldViewPr>
  </p:slideViewPr>
  <p:outlineViewPr>
    <p:cViewPr>
      <p:scale>
        <a:sx n="33" d="100"/>
        <a:sy n="33" d="100"/>
      </p:scale>
      <p:origin x="0" y="4560"/>
    </p:cViewPr>
  </p:outlineViewPr>
  <p:notesTextViewPr>
    <p:cViewPr>
      <p:scale>
        <a:sx n="100" d="100"/>
        <a:sy n="100" d="100"/>
      </p:scale>
      <p:origin x="0" y="0"/>
    </p:cViewPr>
  </p:notesTextViewPr>
  <p:sorterViewPr>
    <p:cViewPr varScale="1">
      <p:scale>
        <a:sx n="1" d="1"/>
        <a:sy n="1" d="1"/>
      </p:scale>
      <p:origin x="0" y="0"/>
    </p:cViewPr>
  </p:sorterViewPr>
  <p:notesViewPr>
    <p:cSldViewPr>
      <p:cViewPr>
        <p:scale>
          <a:sx n="100" d="100"/>
          <a:sy n="100" d="100"/>
        </p:scale>
        <p:origin x="-816" y="1728"/>
      </p:cViewPr>
      <p:guideLst>
        <p:guide orient="horz" pos="2928"/>
        <p:guide pos="220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commentAuthors" Target="commentAuthor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4146"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defTabSz="931863" eaLnBrk="1" hangingPunct="1">
              <a:defRPr sz="1200">
                <a:latin typeface="Arial" charset="0"/>
              </a:defRPr>
            </a:lvl1pPr>
          </a:lstStyle>
          <a:p>
            <a:pPr>
              <a:defRPr/>
            </a:pPr>
            <a:endParaRPr lang="en-US" dirty="0"/>
          </a:p>
        </p:txBody>
      </p:sp>
      <p:sp>
        <p:nvSpPr>
          <p:cNvPr id="134147" name="Rectangle 3"/>
          <p:cNvSpPr>
            <a:spLocks noGrp="1" noChangeArrowheads="1"/>
          </p:cNvSpPr>
          <p:nvPr>
            <p:ph type="dt" sz="quarter" idx="1"/>
          </p:nvPr>
        </p:nvSpPr>
        <p:spPr bwMode="auto">
          <a:xfrm>
            <a:off x="3970338"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eaLnBrk="1" hangingPunct="1">
              <a:defRPr sz="1200">
                <a:latin typeface="Arial" charset="0"/>
              </a:defRPr>
            </a:lvl1pPr>
          </a:lstStyle>
          <a:p>
            <a:pPr>
              <a:defRPr/>
            </a:pPr>
            <a:endParaRPr lang="en-US" dirty="0"/>
          </a:p>
        </p:txBody>
      </p:sp>
      <p:sp>
        <p:nvSpPr>
          <p:cNvPr id="134148" name="Rectangle 4"/>
          <p:cNvSpPr>
            <a:spLocks noGrp="1" noChangeArrowheads="1"/>
          </p:cNvSpPr>
          <p:nvPr>
            <p:ph type="ftr" sz="quarter" idx="2"/>
          </p:nvPr>
        </p:nvSpPr>
        <p:spPr bwMode="auto">
          <a:xfrm>
            <a:off x="0"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defTabSz="931863" eaLnBrk="1" hangingPunct="1">
              <a:defRPr sz="1200">
                <a:latin typeface="Arial" charset="0"/>
              </a:defRPr>
            </a:lvl1pPr>
          </a:lstStyle>
          <a:p>
            <a:pPr>
              <a:defRPr/>
            </a:pPr>
            <a:endParaRPr lang="en-US" dirty="0"/>
          </a:p>
        </p:txBody>
      </p:sp>
      <p:sp>
        <p:nvSpPr>
          <p:cNvPr id="134149" name="Rectangle 5"/>
          <p:cNvSpPr>
            <a:spLocks noGrp="1" noChangeArrowheads="1"/>
          </p:cNvSpPr>
          <p:nvPr>
            <p:ph type="sldNum" sz="quarter" idx="3"/>
          </p:nvPr>
        </p:nvSpPr>
        <p:spPr bwMode="auto">
          <a:xfrm>
            <a:off x="3970338"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eaLnBrk="1" hangingPunct="1">
              <a:defRPr sz="1200">
                <a:latin typeface="Arial" charset="0"/>
              </a:defRPr>
            </a:lvl1pPr>
          </a:lstStyle>
          <a:p>
            <a:pPr>
              <a:defRPr/>
            </a:pPr>
            <a:fld id="{DE3997AE-3AA4-44F0-811C-399C36D1A212}" type="slidenum">
              <a:rPr lang="en-US"/>
              <a:pPr>
                <a:defRPr/>
              </a:pPr>
              <a:t>‹#›</a:t>
            </a:fld>
            <a:endParaRPr lang="en-US" dirty="0"/>
          </a:p>
        </p:txBody>
      </p:sp>
    </p:spTree>
    <p:extLst>
      <p:ext uri="{BB962C8B-B14F-4D97-AF65-F5344CB8AC3E}">
        <p14:creationId xmlns:p14="http://schemas.microsoft.com/office/powerpoint/2010/main" val="422322289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defTabSz="931863" eaLnBrk="1" hangingPunct="1">
              <a:defRPr sz="1200">
                <a:latin typeface="Arial" charset="0"/>
              </a:defRPr>
            </a:lvl1pPr>
          </a:lstStyle>
          <a:p>
            <a:pPr>
              <a:defRPr/>
            </a:pPr>
            <a:endParaRPr lang="en-US" dirty="0"/>
          </a:p>
        </p:txBody>
      </p:sp>
      <p:sp>
        <p:nvSpPr>
          <p:cNvPr id="17411" name="Rectangle 3"/>
          <p:cNvSpPr>
            <a:spLocks noGrp="1" noChangeArrowheads="1"/>
          </p:cNvSpPr>
          <p:nvPr>
            <p:ph type="dt" idx="1"/>
          </p:nvPr>
        </p:nvSpPr>
        <p:spPr bwMode="auto">
          <a:xfrm>
            <a:off x="3970338"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eaLnBrk="1" hangingPunct="1">
              <a:defRPr sz="1200">
                <a:latin typeface="Arial" charset="0"/>
              </a:defRPr>
            </a:lvl1pPr>
          </a:lstStyle>
          <a:p>
            <a:pPr>
              <a:defRPr/>
            </a:pPr>
            <a:endParaRPr lang="en-US" dirty="0"/>
          </a:p>
        </p:txBody>
      </p:sp>
      <p:sp>
        <p:nvSpPr>
          <p:cNvPr id="52228"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17413" name="Rectangle 5"/>
          <p:cNvSpPr>
            <a:spLocks noGrp="1" noChangeArrowheads="1"/>
          </p:cNvSpPr>
          <p:nvPr>
            <p:ph type="body" sz="quarter" idx="3"/>
          </p:nvPr>
        </p:nvSpPr>
        <p:spPr bwMode="auto">
          <a:xfrm>
            <a:off x="701675" y="4416425"/>
            <a:ext cx="5608638" cy="4183063"/>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7414" name="Rectangle 6"/>
          <p:cNvSpPr>
            <a:spLocks noGrp="1" noChangeArrowheads="1"/>
          </p:cNvSpPr>
          <p:nvPr>
            <p:ph type="ftr" sz="quarter" idx="4"/>
          </p:nvPr>
        </p:nvSpPr>
        <p:spPr bwMode="auto">
          <a:xfrm>
            <a:off x="0"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defTabSz="931863" eaLnBrk="1" hangingPunct="1">
              <a:defRPr sz="1200">
                <a:latin typeface="Arial" charset="0"/>
              </a:defRPr>
            </a:lvl1pPr>
          </a:lstStyle>
          <a:p>
            <a:pPr>
              <a:defRPr/>
            </a:pPr>
            <a:endParaRPr lang="en-US" dirty="0"/>
          </a:p>
        </p:txBody>
      </p:sp>
      <p:sp>
        <p:nvSpPr>
          <p:cNvPr id="17415" name="Rectangle 7"/>
          <p:cNvSpPr>
            <a:spLocks noGrp="1" noChangeArrowheads="1"/>
          </p:cNvSpPr>
          <p:nvPr>
            <p:ph type="sldNum" sz="quarter" idx="5"/>
          </p:nvPr>
        </p:nvSpPr>
        <p:spPr bwMode="auto">
          <a:xfrm>
            <a:off x="3970338"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eaLnBrk="1" hangingPunct="1">
              <a:defRPr sz="1200">
                <a:latin typeface="Arial" charset="0"/>
              </a:defRPr>
            </a:lvl1pPr>
          </a:lstStyle>
          <a:p>
            <a:pPr>
              <a:defRPr/>
            </a:pPr>
            <a:fld id="{4775AA75-01E4-4822-BBC0-8C576014ED9B}" type="slidenum">
              <a:rPr lang="en-US"/>
              <a:pPr>
                <a:defRPr/>
              </a:pPr>
              <a:t>‹#›</a:t>
            </a:fld>
            <a:endParaRPr lang="en-US" dirty="0"/>
          </a:p>
        </p:txBody>
      </p:sp>
    </p:spTree>
    <p:extLst>
      <p:ext uri="{BB962C8B-B14F-4D97-AF65-F5344CB8AC3E}">
        <p14:creationId xmlns:p14="http://schemas.microsoft.com/office/powerpoint/2010/main" val="221078152"/>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Slide Image Placeholder 1"/>
          <p:cNvSpPr>
            <a:spLocks noGrp="1" noRot="1" noChangeAspect="1" noTextEdit="1"/>
          </p:cNvSpPr>
          <p:nvPr>
            <p:ph type="sldImg"/>
          </p:nvPr>
        </p:nvSpPr>
        <p:spPr>
          <a:ln/>
        </p:spPr>
      </p:sp>
      <p:sp>
        <p:nvSpPr>
          <p:cNvPr id="77826" name="Notes Placeholder 2"/>
          <p:cNvSpPr>
            <a:spLocks noGrp="1"/>
          </p:cNvSpPr>
          <p:nvPr>
            <p:ph type="body" idx="1"/>
          </p:nvPr>
        </p:nvSpPr>
        <p:spPr>
          <a:xfrm>
            <a:off x="381000" y="4416426"/>
            <a:ext cx="6172200" cy="4183063"/>
          </a:xfrm>
          <a:noFill/>
          <a:ln/>
        </p:spPr>
        <p:txBody>
          <a:bodyPr/>
          <a:lstStyle/>
          <a:p>
            <a:pPr marL="457181" indent="-342886">
              <a:lnSpc>
                <a:spcPct val="150000"/>
              </a:lnSpc>
            </a:pPr>
            <a:endParaRPr lang="en-US" sz="1400" dirty="0"/>
          </a:p>
        </p:txBody>
      </p:sp>
      <p:sp>
        <p:nvSpPr>
          <p:cNvPr id="77827" name="Slide Number Placeholder 3"/>
          <p:cNvSpPr txBox="1">
            <a:spLocks noGrp="1"/>
          </p:cNvSpPr>
          <p:nvPr/>
        </p:nvSpPr>
        <p:spPr bwMode="auto">
          <a:xfrm>
            <a:off x="3970339" y="8829675"/>
            <a:ext cx="3038475" cy="465138"/>
          </a:xfrm>
          <a:prstGeom prst="rect">
            <a:avLst/>
          </a:prstGeom>
          <a:noFill/>
          <a:ln w="9525">
            <a:noFill/>
            <a:miter lim="800000"/>
            <a:headEnd/>
            <a:tailEnd/>
          </a:ln>
        </p:spPr>
        <p:txBody>
          <a:bodyPr lIns="93173" tIns="46588" rIns="93173" bIns="46588" anchor="b"/>
          <a:lstStyle/>
          <a:p>
            <a:pPr algn="r" defTabSz="931826"/>
            <a:fld id="{B79C17F7-F079-4E25-811E-7A9A80052CFD}" type="slidenum">
              <a:rPr lang="en-US" sz="1200">
                <a:solidFill>
                  <a:prstClr val="black"/>
                </a:solidFill>
                <a:latin typeface="Arial" charset="0"/>
              </a:rPr>
              <a:pPr algn="r" defTabSz="931826"/>
              <a:t>1</a:t>
            </a:fld>
            <a:endParaRPr lang="en-US" sz="1200" dirty="0">
              <a:solidFill>
                <a:prstClr val="black"/>
              </a:solidFill>
              <a:latin typeface="Arial" charset="0"/>
            </a:endParaRPr>
          </a:p>
        </p:txBody>
      </p:sp>
    </p:spTree>
    <p:extLst>
      <p:ext uri="{BB962C8B-B14F-4D97-AF65-F5344CB8AC3E}">
        <p14:creationId xmlns:p14="http://schemas.microsoft.com/office/powerpoint/2010/main" val="16029817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noTextEdit="1"/>
          </p:cNvSpPr>
          <p:nvPr>
            <p:ph type="sldImg"/>
          </p:nvPr>
        </p:nvSpPr>
        <p:spPr>
          <a:ln/>
        </p:spPr>
      </p:sp>
      <p:sp>
        <p:nvSpPr>
          <p:cNvPr id="26626" name="Notes Placeholder 2"/>
          <p:cNvSpPr>
            <a:spLocks noGrp="1"/>
          </p:cNvSpPr>
          <p:nvPr>
            <p:ph type="body" idx="1"/>
          </p:nvPr>
        </p:nvSpPr>
        <p:spPr>
          <a:noFill/>
          <a:ln/>
          <a:extLst>
            <a:ext uri="{909E8E84-426E-40dd-AFC4-6F175D3DCCD1}">
              <a14:hiddenFill xmlns="" xmlns:a14="http://schemas.microsoft.com/office/drawing/2010/main" xmlns:mv="urn:schemas-microsoft-com:mac:vml" xmlns:mc="http://schemas.openxmlformats.org/markup-compatibility/2006">
                <a:solidFill>
                  <a:srgbClr val="FFFFFF"/>
                </a:solidFill>
              </a14:hiddenFill>
            </a:ext>
            <a:ext uri="{91240B29-F687-4f45-9708-019B960494DF}">
              <a14:hiddenLine xmlns=""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a:lstStyle/>
          <a:p>
            <a:pPr eaLnBrk="1" hangingPunct="1"/>
            <a:r>
              <a:rPr lang="en-US">
                <a:ea typeface="ＭＳ Ｐゴシック" charset="0"/>
                <a:cs typeface="ＭＳ Ｐゴシック" charset="0"/>
              </a:rPr>
              <a:t>Chapter 4 Key Recommendations for everyone age 2 and older</a:t>
            </a:r>
          </a:p>
          <a:p>
            <a:pPr eaLnBrk="1" hangingPunct="1"/>
            <a:endParaRPr lang="en-US" b="1">
              <a:ea typeface="ＭＳ Ｐゴシック" charset="0"/>
              <a:cs typeface="ＭＳ Ｐゴシック" charset="0"/>
            </a:endParaRPr>
          </a:p>
          <a:p>
            <a:pPr eaLnBrk="1" hangingPunct="1"/>
            <a:endParaRPr lang="en-US">
              <a:ea typeface="ＭＳ Ｐゴシック" charset="0"/>
              <a:cs typeface="ＭＳ Ｐゴシック" charset="0"/>
            </a:endParaRPr>
          </a:p>
          <a:p>
            <a:pPr eaLnBrk="1" hangingPunct="1"/>
            <a:endParaRPr lang="en-US" b="1">
              <a:ea typeface="ＭＳ Ｐゴシック" charset="0"/>
              <a:cs typeface="ＭＳ Ｐゴシック" charset="0"/>
            </a:endParaRPr>
          </a:p>
        </p:txBody>
      </p:sp>
      <p:sp>
        <p:nvSpPr>
          <p:cNvPr id="26627" name="Slide Number Placeholder 3"/>
          <p:cNvSpPr txBox="1">
            <a:spLocks noGrp="1"/>
          </p:cNvSpPr>
          <p:nvPr/>
        </p:nvSpPr>
        <p:spPr bwMode="auto">
          <a:xfrm>
            <a:off x="3970938" y="8830204"/>
            <a:ext cx="3037840" cy="464577"/>
          </a:xfrm>
          <a:prstGeom prst="rect">
            <a:avLst/>
          </a:prstGeom>
          <a:noFill/>
          <a:ln>
            <a:noFill/>
          </a:ln>
          <a:extLst>
            <a:ext uri="{909E8E84-426E-40dd-AFC4-6F175D3DCCD1}">
              <a14:hiddenFill xmlns="" xmlns:a14="http://schemas.microsoft.com/office/drawing/2010/main" xmlns:mv="urn:schemas-microsoft-com:mac:vml" xmlns:mc="http://schemas.openxmlformats.org/markup-compatibility/2006">
                <a:solidFill>
                  <a:srgbClr val="FFFFFF"/>
                </a:solidFill>
              </a14:hiddenFill>
            </a:ext>
            <a:ext uri="{91240B29-F687-4f45-9708-019B960494DF}">
              <a14:hiddenLine xmlns=""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lIns="93159" tIns="46581" rIns="93159" bIns="46581" anchor="b"/>
          <a:lstStyle>
            <a:lvl1pPr defTabSz="911225" eaLnBrk="0" hangingPunct="0">
              <a:defRPr sz="2400">
                <a:solidFill>
                  <a:schemeClr val="tx1"/>
                </a:solidFill>
                <a:latin typeface="Times New Roman" charset="0"/>
                <a:ea typeface="ＭＳ Ｐゴシック" charset="0"/>
                <a:cs typeface="ＭＳ Ｐゴシック" charset="0"/>
              </a:defRPr>
            </a:lvl1pPr>
            <a:lvl2pPr marL="742950" indent="-285750" defTabSz="911225" eaLnBrk="0" hangingPunct="0">
              <a:defRPr sz="2400">
                <a:solidFill>
                  <a:schemeClr val="tx1"/>
                </a:solidFill>
                <a:latin typeface="Times New Roman" charset="0"/>
                <a:ea typeface="ＭＳ Ｐゴシック" charset="0"/>
              </a:defRPr>
            </a:lvl2pPr>
            <a:lvl3pPr marL="1143000" indent="-228600" defTabSz="911225" eaLnBrk="0" hangingPunct="0">
              <a:defRPr sz="2400">
                <a:solidFill>
                  <a:schemeClr val="tx1"/>
                </a:solidFill>
                <a:latin typeface="Times New Roman" charset="0"/>
                <a:ea typeface="ＭＳ Ｐゴシック" charset="0"/>
              </a:defRPr>
            </a:lvl3pPr>
            <a:lvl4pPr marL="1600200" indent="-228600" defTabSz="911225" eaLnBrk="0" hangingPunct="0">
              <a:defRPr sz="2400">
                <a:solidFill>
                  <a:schemeClr val="tx1"/>
                </a:solidFill>
                <a:latin typeface="Times New Roman" charset="0"/>
                <a:ea typeface="ＭＳ Ｐゴシック" charset="0"/>
              </a:defRPr>
            </a:lvl4pPr>
            <a:lvl5pPr marL="2057400" indent="-228600" defTabSz="911225" eaLnBrk="0" hangingPunct="0">
              <a:defRPr sz="2400">
                <a:solidFill>
                  <a:schemeClr val="tx1"/>
                </a:solidFill>
                <a:latin typeface="Times New Roman" charset="0"/>
                <a:ea typeface="ＭＳ Ｐゴシック" charset="0"/>
              </a:defRPr>
            </a:lvl5pPr>
            <a:lvl6pPr marL="2514600" indent="-228600" defTabSz="911225"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defTabSz="911225"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defTabSz="911225"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defTabSz="911225" eaLnBrk="0" fontAlgn="base" hangingPunct="0">
              <a:spcBef>
                <a:spcPct val="0"/>
              </a:spcBef>
              <a:spcAft>
                <a:spcPct val="0"/>
              </a:spcAft>
              <a:defRPr sz="2400">
                <a:solidFill>
                  <a:schemeClr val="tx1"/>
                </a:solidFill>
                <a:latin typeface="Times New Roman" charset="0"/>
                <a:ea typeface="ＭＳ Ｐゴシック" charset="0"/>
              </a:defRPr>
            </a:lvl9pPr>
          </a:lstStyle>
          <a:p>
            <a:pPr algn="r" eaLnBrk="1" hangingPunct="1"/>
            <a:fld id="{D5E349C0-6DA3-3D42-9A1B-A87CAB65A1CF}" type="slidenum">
              <a:rPr lang="en-US" sz="1200">
                <a:solidFill>
                  <a:srgbClr val="000000"/>
                </a:solidFill>
                <a:latin typeface="Arial" charset="0"/>
              </a:rPr>
              <a:pPr algn="r" eaLnBrk="1" hangingPunct="1"/>
              <a:t>11</a:t>
            </a:fld>
            <a:endParaRPr lang="en-US" sz="1200">
              <a:solidFill>
                <a:srgbClr val="000000"/>
              </a:solidFill>
              <a:latin typeface="Arial" charset="0"/>
            </a:endParaRPr>
          </a:p>
        </p:txBody>
      </p:sp>
    </p:spTree>
    <p:extLst>
      <p:ext uri="{BB962C8B-B14F-4D97-AF65-F5344CB8AC3E}">
        <p14:creationId xmlns:p14="http://schemas.microsoft.com/office/powerpoint/2010/main" val="20561578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noTextEdit="1"/>
          </p:cNvSpPr>
          <p:nvPr>
            <p:ph type="sldImg"/>
          </p:nvPr>
        </p:nvSpPr>
        <p:spPr>
          <a:ln/>
        </p:spPr>
      </p:sp>
      <p:sp>
        <p:nvSpPr>
          <p:cNvPr id="28674" name="Notes Placeholder 2"/>
          <p:cNvSpPr>
            <a:spLocks noGrp="1"/>
          </p:cNvSpPr>
          <p:nvPr>
            <p:ph type="body" idx="1"/>
          </p:nvPr>
        </p:nvSpPr>
        <p:spPr>
          <a:noFill/>
          <a:ln/>
          <a:extLst>
            <a:ext uri="{909E8E84-426E-40dd-AFC4-6F175D3DCCD1}">
              <a14:hiddenFill xmlns="" xmlns:a14="http://schemas.microsoft.com/office/drawing/2010/main" xmlns:mv="urn:schemas-microsoft-com:mac:vml" xmlns:mc="http://schemas.openxmlformats.org/markup-compatibility/2006">
                <a:solidFill>
                  <a:srgbClr val="FFFFFF"/>
                </a:solidFill>
              </a14:hiddenFill>
            </a:ext>
            <a:ext uri="{91240B29-F687-4f45-9708-019B960494DF}">
              <a14:hiddenLine xmlns=""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a:lstStyle/>
          <a:p>
            <a:pPr eaLnBrk="1" hangingPunct="1"/>
            <a:r>
              <a:rPr lang="en-US">
                <a:ea typeface="ＭＳ Ｐゴシック" charset="0"/>
                <a:cs typeface="ＭＳ Ｐゴシック" charset="0"/>
              </a:rPr>
              <a:t>This chart shows how the average American diet compares to recommendations found in the 2010 Dietary Guidelines. Vegetables and fruits, along with whole grains, dairy products, seafood, and oils are consumed below recommended amounts. Nutrients of concern are fiber, potassium, calcium, and vitamin D.</a:t>
            </a:r>
          </a:p>
          <a:p>
            <a:pPr eaLnBrk="1" hangingPunct="1"/>
            <a:endParaRPr lang="en-US">
              <a:ea typeface="ＭＳ Ｐゴシック" charset="0"/>
              <a:cs typeface="ＭＳ Ｐゴシック" charset="0"/>
            </a:endParaRPr>
          </a:p>
          <a:p>
            <a:pPr eaLnBrk="1" hangingPunct="1"/>
            <a:r>
              <a:rPr lang="en-US">
                <a:ea typeface="ＭＳ Ｐゴシック" charset="0"/>
                <a:cs typeface="ＭＳ Ｐゴシック" charset="0"/>
              </a:rPr>
              <a:t>The excessive amounts consumed of solid fats and added sugars, refined grains, and sodium are clearly shown in comparison to recommended limits. </a:t>
            </a:r>
          </a:p>
        </p:txBody>
      </p:sp>
      <p:sp>
        <p:nvSpPr>
          <p:cNvPr id="28675" name="Slide Number Placeholder 3"/>
          <p:cNvSpPr txBox="1">
            <a:spLocks noGrp="1"/>
          </p:cNvSpPr>
          <p:nvPr/>
        </p:nvSpPr>
        <p:spPr bwMode="auto">
          <a:xfrm>
            <a:off x="3970938" y="8830204"/>
            <a:ext cx="3037840" cy="464577"/>
          </a:xfrm>
          <a:prstGeom prst="rect">
            <a:avLst/>
          </a:prstGeom>
          <a:noFill/>
          <a:ln>
            <a:noFill/>
          </a:ln>
          <a:extLst>
            <a:ext uri="{909E8E84-426E-40dd-AFC4-6F175D3DCCD1}">
              <a14:hiddenFill xmlns="" xmlns:a14="http://schemas.microsoft.com/office/drawing/2010/main" xmlns:mv="urn:schemas-microsoft-com:mac:vml" xmlns:mc="http://schemas.openxmlformats.org/markup-compatibility/2006">
                <a:solidFill>
                  <a:srgbClr val="FFFFFF"/>
                </a:solidFill>
              </a14:hiddenFill>
            </a:ext>
            <a:ext uri="{91240B29-F687-4f45-9708-019B960494DF}">
              <a14:hiddenLine xmlns=""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lIns="93159" tIns="46581" rIns="93159" bIns="46581" anchor="b"/>
          <a:lstStyle>
            <a:lvl1pPr defTabSz="911225" eaLnBrk="0" hangingPunct="0">
              <a:defRPr sz="2400">
                <a:solidFill>
                  <a:schemeClr val="tx1"/>
                </a:solidFill>
                <a:latin typeface="Times New Roman" charset="0"/>
                <a:ea typeface="ＭＳ Ｐゴシック" charset="0"/>
                <a:cs typeface="ＭＳ Ｐゴシック" charset="0"/>
              </a:defRPr>
            </a:lvl1pPr>
            <a:lvl2pPr marL="742950" indent="-285750" defTabSz="911225" eaLnBrk="0" hangingPunct="0">
              <a:defRPr sz="2400">
                <a:solidFill>
                  <a:schemeClr val="tx1"/>
                </a:solidFill>
                <a:latin typeface="Times New Roman" charset="0"/>
                <a:ea typeface="ＭＳ Ｐゴシック" charset="0"/>
              </a:defRPr>
            </a:lvl2pPr>
            <a:lvl3pPr marL="1143000" indent="-228600" defTabSz="911225" eaLnBrk="0" hangingPunct="0">
              <a:defRPr sz="2400">
                <a:solidFill>
                  <a:schemeClr val="tx1"/>
                </a:solidFill>
                <a:latin typeface="Times New Roman" charset="0"/>
                <a:ea typeface="ＭＳ Ｐゴシック" charset="0"/>
              </a:defRPr>
            </a:lvl3pPr>
            <a:lvl4pPr marL="1600200" indent="-228600" defTabSz="911225" eaLnBrk="0" hangingPunct="0">
              <a:defRPr sz="2400">
                <a:solidFill>
                  <a:schemeClr val="tx1"/>
                </a:solidFill>
                <a:latin typeface="Times New Roman" charset="0"/>
                <a:ea typeface="ＭＳ Ｐゴシック" charset="0"/>
              </a:defRPr>
            </a:lvl4pPr>
            <a:lvl5pPr marL="2057400" indent="-228600" defTabSz="911225" eaLnBrk="0" hangingPunct="0">
              <a:defRPr sz="2400">
                <a:solidFill>
                  <a:schemeClr val="tx1"/>
                </a:solidFill>
                <a:latin typeface="Times New Roman" charset="0"/>
                <a:ea typeface="ＭＳ Ｐゴシック" charset="0"/>
              </a:defRPr>
            </a:lvl5pPr>
            <a:lvl6pPr marL="2514600" indent="-228600" defTabSz="911225"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defTabSz="911225"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defTabSz="911225"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defTabSz="911225" eaLnBrk="0" fontAlgn="base" hangingPunct="0">
              <a:spcBef>
                <a:spcPct val="0"/>
              </a:spcBef>
              <a:spcAft>
                <a:spcPct val="0"/>
              </a:spcAft>
              <a:defRPr sz="2400">
                <a:solidFill>
                  <a:schemeClr val="tx1"/>
                </a:solidFill>
                <a:latin typeface="Times New Roman" charset="0"/>
                <a:ea typeface="ＭＳ Ｐゴシック" charset="0"/>
              </a:defRPr>
            </a:lvl9pPr>
          </a:lstStyle>
          <a:p>
            <a:pPr algn="r" eaLnBrk="1" hangingPunct="1"/>
            <a:fld id="{310FDE2C-B25B-3F4C-992B-2F977A9495C6}" type="slidenum">
              <a:rPr lang="en-US" sz="1200">
                <a:solidFill>
                  <a:srgbClr val="000000"/>
                </a:solidFill>
                <a:latin typeface="Arial" charset="0"/>
              </a:rPr>
              <a:pPr algn="r" eaLnBrk="1" hangingPunct="1"/>
              <a:t>12</a:t>
            </a:fld>
            <a:endParaRPr lang="en-US" sz="1200">
              <a:solidFill>
                <a:srgbClr val="000000"/>
              </a:solidFill>
              <a:latin typeface="Arial" charset="0"/>
            </a:endParaRPr>
          </a:p>
        </p:txBody>
      </p:sp>
    </p:spTree>
    <p:extLst>
      <p:ext uri="{BB962C8B-B14F-4D97-AF65-F5344CB8AC3E}">
        <p14:creationId xmlns:p14="http://schemas.microsoft.com/office/powerpoint/2010/main" val="3634527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These</a:t>
            </a:r>
            <a:r>
              <a:rPr lang="en-US" baseline="0" dirty="0" smtClean="0"/>
              <a:t> track with the Dietary Guidelines. Will address in more detail “Make half your plate fruits and vegetables.” </a:t>
            </a:r>
            <a:endParaRPr lang="en-US" dirty="0"/>
          </a:p>
        </p:txBody>
      </p:sp>
      <p:sp>
        <p:nvSpPr>
          <p:cNvPr id="4" name="Slide Number Placeholder 3"/>
          <p:cNvSpPr>
            <a:spLocks noGrp="1"/>
          </p:cNvSpPr>
          <p:nvPr>
            <p:ph type="sldNum" sz="quarter" idx="10"/>
          </p:nvPr>
        </p:nvSpPr>
        <p:spPr/>
        <p:txBody>
          <a:bodyPr/>
          <a:lstStyle/>
          <a:p>
            <a:pPr>
              <a:defRPr/>
            </a:pPr>
            <a:fld id="{3060EF75-188C-4788-B23D-ABD3619E7E10}" type="slidenum">
              <a:rPr lang="en-US" smtClean="0">
                <a:solidFill>
                  <a:prstClr val="black"/>
                </a:solidFill>
              </a:rPr>
              <a:pPr>
                <a:defRPr/>
              </a:pPr>
              <a:t>13</a:t>
            </a:fld>
            <a:endParaRPr lang="en-US" dirty="0">
              <a:solidFill>
                <a:prstClr val="black"/>
              </a:solidFill>
            </a:endParaRPr>
          </a:p>
        </p:txBody>
      </p:sp>
    </p:spTree>
    <p:extLst>
      <p:ext uri="{BB962C8B-B14F-4D97-AF65-F5344CB8AC3E}">
        <p14:creationId xmlns:p14="http://schemas.microsoft.com/office/powerpoint/2010/main" val="7374399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Joanne – need to talk people through the beans and peas – Beans and peas count under Protein group until oz-equiv goal is met, then count the remainder under Vegetable group.</a:t>
            </a:r>
            <a:endParaRPr lang="en-US" dirty="0"/>
          </a:p>
        </p:txBody>
      </p:sp>
      <p:sp>
        <p:nvSpPr>
          <p:cNvPr id="4" name="Slide Number Placeholder 3"/>
          <p:cNvSpPr>
            <a:spLocks noGrp="1"/>
          </p:cNvSpPr>
          <p:nvPr>
            <p:ph type="sldNum" sz="quarter" idx="10"/>
          </p:nvPr>
        </p:nvSpPr>
        <p:spPr/>
        <p:txBody>
          <a:bodyPr/>
          <a:lstStyle/>
          <a:p>
            <a:pPr>
              <a:defRPr/>
            </a:pPr>
            <a:fld id="{3060EF75-188C-4788-B23D-ABD3619E7E10}" type="slidenum">
              <a:rPr lang="en-US" smtClean="0">
                <a:solidFill>
                  <a:prstClr val="black"/>
                </a:solidFill>
              </a:rPr>
              <a:pPr>
                <a:defRPr/>
              </a:pPr>
              <a:t>14</a:t>
            </a:fld>
            <a:endParaRPr lang="en-US" dirty="0">
              <a:solidFill>
                <a:prstClr val="black"/>
              </a:solidFill>
            </a:endParaRPr>
          </a:p>
        </p:txBody>
      </p:sp>
    </p:spTree>
    <p:extLst>
      <p:ext uri="{BB962C8B-B14F-4D97-AF65-F5344CB8AC3E}">
        <p14:creationId xmlns:p14="http://schemas.microsoft.com/office/powerpoint/2010/main" val="13348931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Don’t have time to show for</a:t>
            </a:r>
            <a:r>
              <a:rPr lang="en-US" baseline="0" dirty="0" smtClean="0"/>
              <a:t> the fruit group </a:t>
            </a:r>
            <a:r>
              <a:rPr lang="en-US" dirty="0" smtClean="0"/>
              <a:t>– and the fruit group does not have subgroups.</a:t>
            </a:r>
            <a:r>
              <a:rPr lang="en-US" baseline="0" dirty="0" smtClean="0"/>
              <a:t> But I think it’s important to take a look at the vegetable group in more detail because of all the subgroups. Note that each group is recommended in significant amounts. All these subgroups are important because each one contributes different nutrients. And it’s also important to notice that amounts recommended vary by age and gender.</a:t>
            </a:r>
            <a:endParaRPr lang="en-US" dirty="0"/>
          </a:p>
        </p:txBody>
      </p:sp>
      <p:sp>
        <p:nvSpPr>
          <p:cNvPr id="4" name="Slide Number Placeholder 3"/>
          <p:cNvSpPr>
            <a:spLocks noGrp="1"/>
          </p:cNvSpPr>
          <p:nvPr>
            <p:ph type="sldNum" sz="quarter" idx="10"/>
          </p:nvPr>
        </p:nvSpPr>
        <p:spPr/>
        <p:txBody>
          <a:bodyPr/>
          <a:lstStyle/>
          <a:p>
            <a:pPr>
              <a:defRPr/>
            </a:pPr>
            <a:fld id="{3060EF75-188C-4788-B23D-ABD3619E7E10}" type="slidenum">
              <a:rPr lang="en-US" smtClean="0">
                <a:solidFill>
                  <a:prstClr val="black"/>
                </a:solidFill>
              </a:rPr>
              <a:pPr>
                <a:defRPr/>
              </a:pPr>
              <a:t>17</a:t>
            </a:fld>
            <a:endParaRPr lang="en-US" dirty="0">
              <a:solidFill>
                <a:prstClr val="black"/>
              </a:solidFill>
            </a:endParaRPr>
          </a:p>
        </p:txBody>
      </p:sp>
    </p:spTree>
    <p:extLst>
      <p:ext uri="{BB962C8B-B14F-4D97-AF65-F5344CB8AC3E}">
        <p14:creationId xmlns:p14="http://schemas.microsoft.com/office/powerpoint/2010/main" val="11044949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7"/>
          <p:cNvSpPr txBox="1">
            <a:spLocks noGrp="1" noChangeArrowheads="1"/>
          </p:cNvSpPr>
          <p:nvPr/>
        </p:nvSpPr>
        <p:spPr bwMode="auto">
          <a:xfrm>
            <a:off x="3970338" y="8829675"/>
            <a:ext cx="3038475" cy="465138"/>
          </a:xfrm>
          <a:prstGeom prst="rect">
            <a:avLst/>
          </a:prstGeom>
          <a:noFill/>
          <a:ln>
            <a:noFill/>
          </a:ln>
          <a:extLst>
            <a:ext uri="{909E8E84-426E-40dd-AFC4-6F175D3DCCD1}">
              <a14:hiddenFill xmlns="" xmlns:a14="http://schemas.microsoft.com/office/drawing/2010/main" xmlns:mv="urn:schemas-microsoft-com:mac:vml" xmlns:mc="http://schemas.openxmlformats.org/markup-compatibility/2006">
                <a:solidFill>
                  <a:srgbClr val="FFFFFF"/>
                </a:solidFill>
              </a14:hiddenFill>
            </a:ext>
            <a:ext uri="{91240B29-F687-4f45-9708-019B960494DF}">
              <a14:hiddenLine xmlns=""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lIns="93177" tIns="46589" rIns="93177" bIns="46589" anchor="b"/>
          <a:lstStyle>
            <a:lvl1pPr eaLnBrk="0" hangingPunct="0">
              <a:defRPr sz="2400">
                <a:solidFill>
                  <a:schemeClr val="tx1"/>
                </a:solidFill>
                <a:latin typeface="Garamond" charset="0"/>
                <a:ea typeface="ＭＳ Ｐゴシック" charset="0"/>
                <a:cs typeface="ＭＳ Ｐゴシック" charset="0"/>
              </a:defRPr>
            </a:lvl1pPr>
            <a:lvl2pPr marL="742950" indent="-285750" eaLnBrk="0" hangingPunct="0">
              <a:defRPr sz="2400">
                <a:solidFill>
                  <a:schemeClr val="tx1"/>
                </a:solidFill>
                <a:latin typeface="Garamond" charset="0"/>
                <a:ea typeface="ＭＳ Ｐゴシック" charset="0"/>
              </a:defRPr>
            </a:lvl2pPr>
            <a:lvl3pPr marL="1143000" indent="-228600" eaLnBrk="0" hangingPunct="0">
              <a:defRPr sz="2400">
                <a:solidFill>
                  <a:schemeClr val="tx1"/>
                </a:solidFill>
                <a:latin typeface="Garamond" charset="0"/>
                <a:ea typeface="ＭＳ Ｐゴシック" charset="0"/>
              </a:defRPr>
            </a:lvl3pPr>
            <a:lvl4pPr marL="1600200" indent="-228600" eaLnBrk="0" hangingPunct="0">
              <a:defRPr sz="2400">
                <a:solidFill>
                  <a:schemeClr val="tx1"/>
                </a:solidFill>
                <a:latin typeface="Garamond" charset="0"/>
                <a:ea typeface="ＭＳ Ｐゴシック" charset="0"/>
              </a:defRPr>
            </a:lvl4pPr>
            <a:lvl5pPr marL="2057400" indent="-228600" eaLnBrk="0" hangingPunct="0">
              <a:defRPr sz="2400">
                <a:solidFill>
                  <a:schemeClr val="tx1"/>
                </a:solidFill>
                <a:latin typeface="Garamond" charset="0"/>
                <a:ea typeface="ＭＳ Ｐゴシック" charset="0"/>
              </a:defRPr>
            </a:lvl5pPr>
            <a:lvl6pPr marL="2514600" indent="-228600" eaLnBrk="0" fontAlgn="base" hangingPunct="0">
              <a:spcBef>
                <a:spcPct val="0"/>
              </a:spcBef>
              <a:spcAft>
                <a:spcPct val="0"/>
              </a:spcAft>
              <a:defRPr sz="2400">
                <a:solidFill>
                  <a:schemeClr val="tx1"/>
                </a:solidFill>
                <a:latin typeface="Garamond" charset="0"/>
                <a:ea typeface="ＭＳ Ｐゴシック" charset="0"/>
              </a:defRPr>
            </a:lvl6pPr>
            <a:lvl7pPr marL="2971800" indent="-228600" eaLnBrk="0" fontAlgn="base" hangingPunct="0">
              <a:spcBef>
                <a:spcPct val="0"/>
              </a:spcBef>
              <a:spcAft>
                <a:spcPct val="0"/>
              </a:spcAft>
              <a:defRPr sz="2400">
                <a:solidFill>
                  <a:schemeClr val="tx1"/>
                </a:solidFill>
                <a:latin typeface="Garamond" charset="0"/>
                <a:ea typeface="ＭＳ Ｐゴシック" charset="0"/>
              </a:defRPr>
            </a:lvl7pPr>
            <a:lvl8pPr marL="3429000" indent="-228600" eaLnBrk="0" fontAlgn="base" hangingPunct="0">
              <a:spcBef>
                <a:spcPct val="0"/>
              </a:spcBef>
              <a:spcAft>
                <a:spcPct val="0"/>
              </a:spcAft>
              <a:defRPr sz="2400">
                <a:solidFill>
                  <a:schemeClr val="tx1"/>
                </a:solidFill>
                <a:latin typeface="Garamond" charset="0"/>
                <a:ea typeface="ＭＳ Ｐゴシック" charset="0"/>
              </a:defRPr>
            </a:lvl8pPr>
            <a:lvl9pPr marL="3886200" indent="-228600" eaLnBrk="0" fontAlgn="base" hangingPunct="0">
              <a:spcBef>
                <a:spcPct val="0"/>
              </a:spcBef>
              <a:spcAft>
                <a:spcPct val="0"/>
              </a:spcAft>
              <a:defRPr sz="2400">
                <a:solidFill>
                  <a:schemeClr val="tx1"/>
                </a:solidFill>
                <a:latin typeface="Garamond" charset="0"/>
                <a:ea typeface="ＭＳ Ｐゴシック" charset="0"/>
              </a:defRPr>
            </a:lvl9pPr>
          </a:lstStyle>
          <a:p>
            <a:pPr algn="r" eaLnBrk="1" hangingPunct="1"/>
            <a:fld id="{B325D5A6-5706-5C4D-815A-DE329FAEEA5A}" type="slidenum">
              <a:rPr lang="en-US" sz="1200">
                <a:latin typeface="Arial" charset="0"/>
              </a:rPr>
              <a:pPr algn="r" eaLnBrk="1" hangingPunct="1"/>
              <a:t>19</a:t>
            </a:fld>
            <a:endParaRPr lang="en-US" sz="1200">
              <a:latin typeface="Arial" charset="0"/>
            </a:endParaRPr>
          </a:p>
        </p:txBody>
      </p:sp>
      <p:sp>
        <p:nvSpPr>
          <p:cNvPr id="53250" name="Rectangle 2"/>
          <p:cNvSpPr>
            <a:spLocks noGrp="1" noRot="1" noChangeAspect="1" noChangeArrowheads="1" noTextEdit="1"/>
          </p:cNvSpPr>
          <p:nvPr>
            <p:ph type="sldImg"/>
          </p:nvPr>
        </p:nvSpPr>
        <p:spPr>
          <a:solidFill>
            <a:srgbClr val="FFFFFF"/>
          </a:solidFill>
          <a:ln/>
        </p:spPr>
      </p:sp>
      <p:sp>
        <p:nvSpPr>
          <p:cNvPr id="53251" name="Rectangle 3"/>
          <p:cNvSpPr>
            <a:spLocks noGrp="1" noChangeArrowheads="1"/>
          </p:cNvSpPr>
          <p:nvPr>
            <p:ph type="body" idx="1"/>
          </p:nvPr>
        </p:nvSpPr>
        <p:spPr>
          <a:xfrm>
            <a:off x="701675" y="4416425"/>
            <a:ext cx="5607050" cy="4183063"/>
          </a:xfrm>
          <a:noFill/>
          <a:ln>
            <a:solidFill>
              <a:srgbClr val="000000"/>
            </a:solidFill>
          </a:ln>
          <a:extLst>
            <a:ext uri="{909E8E84-426E-40dd-AFC4-6F175D3DCCD1}">
              <a14:hiddenFill xmlns="" xmlns:a14="http://schemas.microsoft.com/office/drawing/2010/main" xmlns:mv="urn:schemas-microsoft-com:mac:vml" xmlns:mc="http://schemas.openxmlformats.org/markup-compatibility/2006">
                <a:solidFill>
                  <a:srgbClr val="FFFFFF"/>
                </a:solidFill>
              </a14:hiddenFill>
            </a:ext>
            <a:ext uri="{FAA26D3D-D897-4be2-8F04-BA451C77F1D7}">
              <ma14:placeholderFlag xmlns="" xmlns:ma14="http://schemas.microsoft.com/office/mac/drawingml/2011/main" xmlns:mv="urn:schemas-microsoft-com:mac:vml" xmlns:mc="http://schemas.openxmlformats.org/markup-compatibility/2006" val="1"/>
            </a:ext>
          </a:extLst>
        </p:spPr>
        <p:txBody>
          <a:bodyPr/>
          <a:lstStyle/>
          <a:p>
            <a:pPr defTabSz="930275" eaLnBrk="1" hangingPunct="1"/>
            <a:endParaRPr lang="en-US">
              <a:latin typeface="Calibri" charset="0"/>
            </a:endParaRPr>
          </a:p>
        </p:txBody>
      </p:sp>
    </p:spTree>
    <p:extLst>
      <p:ext uri="{BB962C8B-B14F-4D97-AF65-F5344CB8AC3E}">
        <p14:creationId xmlns:p14="http://schemas.microsoft.com/office/powerpoint/2010/main" val="32627941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7"/>
          <p:cNvSpPr txBox="1">
            <a:spLocks noGrp="1" noChangeArrowheads="1"/>
          </p:cNvSpPr>
          <p:nvPr/>
        </p:nvSpPr>
        <p:spPr bwMode="auto">
          <a:xfrm>
            <a:off x="3970338" y="8829675"/>
            <a:ext cx="3038475" cy="465138"/>
          </a:xfrm>
          <a:prstGeom prst="rect">
            <a:avLst/>
          </a:prstGeom>
          <a:noFill/>
          <a:ln>
            <a:noFill/>
          </a:ln>
          <a:extLst>
            <a:ext uri="{909E8E84-426E-40dd-AFC4-6F175D3DCCD1}">
              <a14:hiddenFill xmlns="" xmlns:a14="http://schemas.microsoft.com/office/drawing/2010/main" xmlns:mv="urn:schemas-microsoft-com:mac:vml" xmlns:mc="http://schemas.openxmlformats.org/markup-compatibility/2006">
                <a:solidFill>
                  <a:srgbClr val="FFFFFF"/>
                </a:solidFill>
              </a14:hiddenFill>
            </a:ext>
            <a:ext uri="{91240B29-F687-4f45-9708-019B960494DF}">
              <a14:hiddenLine xmlns=""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lIns="93177" tIns="46589" rIns="93177" bIns="46589" anchor="b"/>
          <a:lstStyle>
            <a:lvl1pPr eaLnBrk="0" hangingPunct="0">
              <a:defRPr sz="2400">
                <a:solidFill>
                  <a:schemeClr val="tx1"/>
                </a:solidFill>
                <a:latin typeface="Garamond" charset="0"/>
                <a:ea typeface="ＭＳ Ｐゴシック" charset="0"/>
                <a:cs typeface="ＭＳ Ｐゴシック" charset="0"/>
              </a:defRPr>
            </a:lvl1pPr>
            <a:lvl2pPr marL="742950" indent="-285750" eaLnBrk="0" hangingPunct="0">
              <a:defRPr sz="2400">
                <a:solidFill>
                  <a:schemeClr val="tx1"/>
                </a:solidFill>
                <a:latin typeface="Garamond" charset="0"/>
                <a:ea typeface="ＭＳ Ｐゴシック" charset="0"/>
              </a:defRPr>
            </a:lvl2pPr>
            <a:lvl3pPr marL="1143000" indent="-228600" eaLnBrk="0" hangingPunct="0">
              <a:defRPr sz="2400">
                <a:solidFill>
                  <a:schemeClr val="tx1"/>
                </a:solidFill>
                <a:latin typeface="Garamond" charset="0"/>
                <a:ea typeface="ＭＳ Ｐゴシック" charset="0"/>
              </a:defRPr>
            </a:lvl3pPr>
            <a:lvl4pPr marL="1600200" indent="-228600" eaLnBrk="0" hangingPunct="0">
              <a:defRPr sz="2400">
                <a:solidFill>
                  <a:schemeClr val="tx1"/>
                </a:solidFill>
                <a:latin typeface="Garamond" charset="0"/>
                <a:ea typeface="ＭＳ Ｐゴシック" charset="0"/>
              </a:defRPr>
            </a:lvl4pPr>
            <a:lvl5pPr marL="2057400" indent="-228600" eaLnBrk="0" hangingPunct="0">
              <a:defRPr sz="2400">
                <a:solidFill>
                  <a:schemeClr val="tx1"/>
                </a:solidFill>
                <a:latin typeface="Garamond" charset="0"/>
                <a:ea typeface="ＭＳ Ｐゴシック" charset="0"/>
              </a:defRPr>
            </a:lvl5pPr>
            <a:lvl6pPr marL="2514600" indent="-228600" eaLnBrk="0" fontAlgn="base" hangingPunct="0">
              <a:spcBef>
                <a:spcPct val="0"/>
              </a:spcBef>
              <a:spcAft>
                <a:spcPct val="0"/>
              </a:spcAft>
              <a:defRPr sz="2400">
                <a:solidFill>
                  <a:schemeClr val="tx1"/>
                </a:solidFill>
                <a:latin typeface="Garamond" charset="0"/>
                <a:ea typeface="ＭＳ Ｐゴシック" charset="0"/>
              </a:defRPr>
            </a:lvl6pPr>
            <a:lvl7pPr marL="2971800" indent="-228600" eaLnBrk="0" fontAlgn="base" hangingPunct="0">
              <a:spcBef>
                <a:spcPct val="0"/>
              </a:spcBef>
              <a:spcAft>
                <a:spcPct val="0"/>
              </a:spcAft>
              <a:defRPr sz="2400">
                <a:solidFill>
                  <a:schemeClr val="tx1"/>
                </a:solidFill>
                <a:latin typeface="Garamond" charset="0"/>
                <a:ea typeface="ＭＳ Ｐゴシック" charset="0"/>
              </a:defRPr>
            </a:lvl7pPr>
            <a:lvl8pPr marL="3429000" indent="-228600" eaLnBrk="0" fontAlgn="base" hangingPunct="0">
              <a:spcBef>
                <a:spcPct val="0"/>
              </a:spcBef>
              <a:spcAft>
                <a:spcPct val="0"/>
              </a:spcAft>
              <a:defRPr sz="2400">
                <a:solidFill>
                  <a:schemeClr val="tx1"/>
                </a:solidFill>
                <a:latin typeface="Garamond" charset="0"/>
                <a:ea typeface="ＭＳ Ｐゴシック" charset="0"/>
              </a:defRPr>
            </a:lvl8pPr>
            <a:lvl9pPr marL="3886200" indent="-228600" eaLnBrk="0" fontAlgn="base" hangingPunct="0">
              <a:spcBef>
                <a:spcPct val="0"/>
              </a:spcBef>
              <a:spcAft>
                <a:spcPct val="0"/>
              </a:spcAft>
              <a:defRPr sz="2400">
                <a:solidFill>
                  <a:schemeClr val="tx1"/>
                </a:solidFill>
                <a:latin typeface="Garamond" charset="0"/>
                <a:ea typeface="ＭＳ Ｐゴシック" charset="0"/>
              </a:defRPr>
            </a:lvl9pPr>
          </a:lstStyle>
          <a:p>
            <a:pPr algn="r" eaLnBrk="1" hangingPunct="1"/>
            <a:fld id="{280BD55E-7551-114F-9E42-859BA92D2D04}" type="slidenum">
              <a:rPr lang="en-US" sz="1200">
                <a:latin typeface="Arial" charset="0"/>
              </a:rPr>
              <a:pPr algn="r" eaLnBrk="1" hangingPunct="1"/>
              <a:t>20</a:t>
            </a:fld>
            <a:endParaRPr lang="en-US" sz="1200">
              <a:latin typeface="Arial" charset="0"/>
            </a:endParaRPr>
          </a:p>
        </p:txBody>
      </p:sp>
      <p:sp>
        <p:nvSpPr>
          <p:cNvPr id="57346" name="Rectangle 2"/>
          <p:cNvSpPr>
            <a:spLocks noGrp="1" noRot="1" noChangeAspect="1" noChangeArrowheads="1" noTextEdit="1"/>
          </p:cNvSpPr>
          <p:nvPr>
            <p:ph type="sldImg"/>
          </p:nvPr>
        </p:nvSpPr>
        <p:spPr>
          <a:solidFill>
            <a:srgbClr val="FFFFFF"/>
          </a:solidFill>
          <a:ln/>
        </p:spPr>
      </p:sp>
      <p:sp>
        <p:nvSpPr>
          <p:cNvPr id="57347" name="Rectangle 3"/>
          <p:cNvSpPr>
            <a:spLocks noGrp="1" noChangeArrowheads="1"/>
          </p:cNvSpPr>
          <p:nvPr>
            <p:ph type="body" idx="1"/>
          </p:nvPr>
        </p:nvSpPr>
        <p:spPr>
          <a:xfrm>
            <a:off x="701675" y="4416425"/>
            <a:ext cx="5607050" cy="4183063"/>
          </a:xfrm>
          <a:noFill/>
          <a:ln>
            <a:solidFill>
              <a:srgbClr val="000000"/>
            </a:solidFill>
          </a:ln>
          <a:extLst>
            <a:ext uri="{909E8E84-426E-40dd-AFC4-6F175D3DCCD1}">
              <a14:hiddenFill xmlns="" xmlns:a14="http://schemas.microsoft.com/office/drawing/2010/main" xmlns:mv="urn:schemas-microsoft-com:mac:vml" xmlns:mc="http://schemas.openxmlformats.org/markup-compatibility/2006">
                <a:solidFill>
                  <a:srgbClr val="FFFFFF"/>
                </a:solidFill>
              </a14:hiddenFill>
            </a:ext>
            <a:ext uri="{FAA26D3D-D897-4be2-8F04-BA451C77F1D7}">
              <ma14:placeholderFlag xmlns="" xmlns:ma14="http://schemas.microsoft.com/office/mac/drawingml/2011/main" xmlns:mv="urn:schemas-microsoft-com:mac:vml" xmlns:mc="http://schemas.openxmlformats.org/markup-compatibility/2006" val="1"/>
            </a:ext>
          </a:extLst>
        </p:spPr>
        <p:txBody>
          <a:bodyPr/>
          <a:lstStyle/>
          <a:p>
            <a:pPr defTabSz="930275" eaLnBrk="1" hangingPunct="1"/>
            <a:endParaRPr lang="en-US">
              <a:latin typeface="Calibri" charset="0"/>
            </a:endParaRPr>
          </a:p>
        </p:txBody>
      </p:sp>
    </p:spTree>
    <p:extLst>
      <p:ext uri="{BB962C8B-B14F-4D97-AF65-F5344CB8AC3E}">
        <p14:creationId xmlns:p14="http://schemas.microsoft.com/office/powerpoint/2010/main" val="29592576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7"/>
          <p:cNvSpPr txBox="1">
            <a:spLocks noGrp="1" noChangeArrowheads="1"/>
          </p:cNvSpPr>
          <p:nvPr/>
        </p:nvSpPr>
        <p:spPr bwMode="auto">
          <a:xfrm>
            <a:off x="3970338" y="8829675"/>
            <a:ext cx="3038475" cy="465138"/>
          </a:xfrm>
          <a:prstGeom prst="rect">
            <a:avLst/>
          </a:prstGeom>
          <a:noFill/>
          <a:ln>
            <a:noFill/>
          </a:ln>
          <a:extLst>
            <a:ext uri="{909E8E84-426E-40dd-AFC4-6F175D3DCCD1}">
              <a14:hiddenFill xmlns="" xmlns:a14="http://schemas.microsoft.com/office/drawing/2010/main" xmlns:mv="urn:schemas-microsoft-com:mac:vml" xmlns:mc="http://schemas.openxmlformats.org/markup-compatibility/2006">
                <a:solidFill>
                  <a:srgbClr val="FFFFFF"/>
                </a:solidFill>
              </a14:hiddenFill>
            </a:ext>
            <a:ext uri="{91240B29-F687-4f45-9708-019B960494DF}">
              <a14:hiddenLine xmlns=""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lIns="93177" tIns="46589" rIns="93177" bIns="46589" anchor="b"/>
          <a:lstStyle>
            <a:lvl1pPr eaLnBrk="0" hangingPunct="0">
              <a:defRPr sz="2400">
                <a:solidFill>
                  <a:schemeClr val="tx1"/>
                </a:solidFill>
                <a:latin typeface="Garamond" charset="0"/>
                <a:ea typeface="ＭＳ Ｐゴシック" charset="0"/>
                <a:cs typeface="ＭＳ Ｐゴシック" charset="0"/>
              </a:defRPr>
            </a:lvl1pPr>
            <a:lvl2pPr marL="742950" indent="-285750" eaLnBrk="0" hangingPunct="0">
              <a:defRPr sz="2400">
                <a:solidFill>
                  <a:schemeClr val="tx1"/>
                </a:solidFill>
                <a:latin typeface="Garamond" charset="0"/>
                <a:ea typeface="ＭＳ Ｐゴシック" charset="0"/>
              </a:defRPr>
            </a:lvl2pPr>
            <a:lvl3pPr marL="1143000" indent="-228600" eaLnBrk="0" hangingPunct="0">
              <a:defRPr sz="2400">
                <a:solidFill>
                  <a:schemeClr val="tx1"/>
                </a:solidFill>
                <a:latin typeface="Garamond" charset="0"/>
                <a:ea typeface="ＭＳ Ｐゴシック" charset="0"/>
              </a:defRPr>
            </a:lvl3pPr>
            <a:lvl4pPr marL="1600200" indent="-228600" eaLnBrk="0" hangingPunct="0">
              <a:defRPr sz="2400">
                <a:solidFill>
                  <a:schemeClr val="tx1"/>
                </a:solidFill>
                <a:latin typeface="Garamond" charset="0"/>
                <a:ea typeface="ＭＳ Ｐゴシック" charset="0"/>
              </a:defRPr>
            </a:lvl4pPr>
            <a:lvl5pPr marL="2057400" indent="-228600" eaLnBrk="0" hangingPunct="0">
              <a:defRPr sz="2400">
                <a:solidFill>
                  <a:schemeClr val="tx1"/>
                </a:solidFill>
                <a:latin typeface="Garamond" charset="0"/>
                <a:ea typeface="ＭＳ Ｐゴシック" charset="0"/>
              </a:defRPr>
            </a:lvl5pPr>
            <a:lvl6pPr marL="2514600" indent="-228600" eaLnBrk="0" fontAlgn="base" hangingPunct="0">
              <a:spcBef>
                <a:spcPct val="0"/>
              </a:spcBef>
              <a:spcAft>
                <a:spcPct val="0"/>
              </a:spcAft>
              <a:defRPr sz="2400">
                <a:solidFill>
                  <a:schemeClr val="tx1"/>
                </a:solidFill>
                <a:latin typeface="Garamond" charset="0"/>
                <a:ea typeface="ＭＳ Ｐゴシック" charset="0"/>
              </a:defRPr>
            </a:lvl6pPr>
            <a:lvl7pPr marL="2971800" indent="-228600" eaLnBrk="0" fontAlgn="base" hangingPunct="0">
              <a:spcBef>
                <a:spcPct val="0"/>
              </a:spcBef>
              <a:spcAft>
                <a:spcPct val="0"/>
              </a:spcAft>
              <a:defRPr sz="2400">
                <a:solidFill>
                  <a:schemeClr val="tx1"/>
                </a:solidFill>
                <a:latin typeface="Garamond" charset="0"/>
                <a:ea typeface="ＭＳ Ｐゴシック" charset="0"/>
              </a:defRPr>
            </a:lvl7pPr>
            <a:lvl8pPr marL="3429000" indent="-228600" eaLnBrk="0" fontAlgn="base" hangingPunct="0">
              <a:spcBef>
                <a:spcPct val="0"/>
              </a:spcBef>
              <a:spcAft>
                <a:spcPct val="0"/>
              </a:spcAft>
              <a:defRPr sz="2400">
                <a:solidFill>
                  <a:schemeClr val="tx1"/>
                </a:solidFill>
                <a:latin typeface="Garamond" charset="0"/>
                <a:ea typeface="ＭＳ Ｐゴシック" charset="0"/>
              </a:defRPr>
            </a:lvl8pPr>
            <a:lvl9pPr marL="3886200" indent="-228600" eaLnBrk="0" fontAlgn="base" hangingPunct="0">
              <a:spcBef>
                <a:spcPct val="0"/>
              </a:spcBef>
              <a:spcAft>
                <a:spcPct val="0"/>
              </a:spcAft>
              <a:defRPr sz="2400">
                <a:solidFill>
                  <a:schemeClr val="tx1"/>
                </a:solidFill>
                <a:latin typeface="Garamond" charset="0"/>
                <a:ea typeface="ＭＳ Ｐゴシック" charset="0"/>
              </a:defRPr>
            </a:lvl9pPr>
          </a:lstStyle>
          <a:p>
            <a:pPr algn="r" eaLnBrk="1" hangingPunct="1"/>
            <a:fld id="{41DE34BA-BFB1-6447-A681-F5384CB4261F}" type="slidenum">
              <a:rPr lang="en-US" sz="1200">
                <a:latin typeface="Arial" charset="0"/>
              </a:rPr>
              <a:pPr algn="r" eaLnBrk="1" hangingPunct="1"/>
              <a:t>22</a:t>
            </a:fld>
            <a:endParaRPr lang="en-US" sz="1200">
              <a:latin typeface="Arial" charset="0"/>
            </a:endParaRPr>
          </a:p>
        </p:txBody>
      </p:sp>
      <p:sp>
        <p:nvSpPr>
          <p:cNvPr id="62466" name="Rectangle 2"/>
          <p:cNvSpPr>
            <a:spLocks noGrp="1" noRot="1" noChangeAspect="1" noChangeArrowheads="1" noTextEdit="1"/>
          </p:cNvSpPr>
          <p:nvPr>
            <p:ph type="sldImg"/>
          </p:nvPr>
        </p:nvSpPr>
        <p:spPr>
          <a:solidFill>
            <a:srgbClr val="FFFFFF"/>
          </a:solidFill>
          <a:ln/>
        </p:spPr>
      </p:sp>
      <p:sp>
        <p:nvSpPr>
          <p:cNvPr id="62467" name="Rectangle 3"/>
          <p:cNvSpPr>
            <a:spLocks noGrp="1" noChangeArrowheads="1"/>
          </p:cNvSpPr>
          <p:nvPr>
            <p:ph type="body" idx="1"/>
          </p:nvPr>
        </p:nvSpPr>
        <p:spPr>
          <a:xfrm>
            <a:off x="701675" y="4416425"/>
            <a:ext cx="5607050" cy="4183063"/>
          </a:xfrm>
          <a:noFill/>
          <a:ln>
            <a:solidFill>
              <a:srgbClr val="000000"/>
            </a:solidFill>
          </a:ln>
          <a:extLst>
            <a:ext uri="{909E8E84-426E-40dd-AFC4-6F175D3DCCD1}">
              <a14:hiddenFill xmlns="" xmlns:a14="http://schemas.microsoft.com/office/drawing/2010/main" xmlns:mv="urn:schemas-microsoft-com:mac:vml" xmlns:mc="http://schemas.openxmlformats.org/markup-compatibility/2006">
                <a:solidFill>
                  <a:srgbClr val="FFFFFF"/>
                </a:solidFill>
              </a14:hiddenFill>
            </a:ext>
            <a:ext uri="{FAA26D3D-D897-4be2-8F04-BA451C77F1D7}">
              <ma14:placeholderFlag xmlns="" xmlns:ma14="http://schemas.microsoft.com/office/mac/drawingml/2011/main" xmlns:mv="urn:schemas-microsoft-com:mac:vml" xmlns:mc="http://schemas.openxmlformats.org/markup-compatibility/2006" val="1"/>
            </a:ext>
          </a:extLst>
        </p:spPr>
        <p:txBody>
          <a:bodyPr/>
          <a:lstStyle/>
          <a:p>
            <a:pPr defTabSz="930275" eaLnBrk="1" hangingPunct="1"/>
            <a:endParaRPr lang="en-US">
              <a:latin typeface="Calibri" charset="0"/>
            </a:endParaRPr>
          </a:p>
        </p:txBody>
      </p:sp>
    </p:spTree>
    <p:extLst>
      <p:ext uri="{BB962C8B-B14F-4D97-AF65-F5344CB8AC3E}">
        <p14:creationId xmlns:p14="http://schemas.microsoft.com/office/powerpoint/2010/main" val="39047746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7"/>
          <p:cNvSpPr txBox="1">
            <a:spLocks noGrp="1" noChangeArrowheads="1"/>
          </p:cNvSpPr>
          <p:nvPr/>
        </p:nvSpPr>
        <p:spPr bwMode="auto">
          <a:xfrm>
            <a:off x="3970338" y="8829675"/>
            <a:ext cx="3038475" cy="465138"/>
          </a:xfrm>
          <a:prstGeom prst="rect">
            <a:avLst/>
          </a:prstGeom>
          <a:noFill/>
          <a:ln>
            <a:noFill/>
          </a:ln>
          <a:extLst>
            <a:ext uri="{909E8E84-426E-40dd-AFC4-6F175D3DCCD1}">
              <a14:hiddenFill xmlns="" xmlns:a14="http://schemas.microsoft.com/office/drawing/2010/main" xmlns:mv="urn:schemas-microsoft-com:mac:vml" xmlns:mc="http://schemas.openxmlformats.org/markup-compatibility/2006">
                <a:solidFill>
                  <a:srgbClr val="FFFFFF"/>
                </a:solidFill>
              </a14:hiddenFill>
            </a:ext>
            <a:ext uri="{91240B29-F687-4f45-9708-019B960494DF}">
              <a14:hiddenLine xmlns=""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lIns="93177" tIns="46589" rIns="93177" bIns="46589" anchor="b"/>
          <a:lstStyle>
            <a:lvl1pPr eaLnBrk="0" hangingPunct="0">
              <a:defRPr sz="2400">
                <a:solidFill>
                  <a:schemeClr val="tx1"/>
                </a:solidFill>
                <a:latin typeface="Garamond" charset="0"/>
                <a:ea typeface="ＭＳ Ｐゴシック" charset="0"/>
                <a:cs typeface="ＭＳ Ｐゴシック" charset="0"/>
              </a:defRPr>
            </a:lvl1pPr>
            <a:lvl2pPr marL="742950" indent="-285750" eaLnBrk="0" hangingPunct="0">
              <a:defRPr sz="2400">
                <a:solidFill>
                  <a:schemeClr val="tx1"/>
                </a:solidFill>
                <a:latin typeface="Garamond" charset="0"/>
                <a:ea typeface="ＭＳ Ｐゴシック" charset="0"/>
              </a:defRPr>
            </a:lvl2pPr>
            <a:lvl3pPr marL="1143000" indent="-228600" eaLnBrk="0" hangingPunct="0">
              <a:defRPr sz="2400">
                <a:solidFill>
                  <a:schemeClr val="tx1"/>
                </a:solidFill>
                <a:latin typeface="Garamond" charset="0"/>
                <a:ea typeface="ＭＳ Ｐゴシック" charset="0"/>
              </a:defRPr>
            </a:lvl3pPr>
            <a:lvl4pPr marL="1600200" indent="-228600" eaLnBrk="0" hangingPunct="0">
              <a:defRPr sz="2400">
                <a:solidFill>
                  <a:schemeClr val="tx1"/>
                </a:solidFill>
                <a:latin typeface="Garamond" charset="0"/>
                <a:ea typeface="ＭＳ Ｐゴシック" charset="0"/>
              </a:defRPr>
            </a:lvl4pPr>
            <a:lvl5pPr marL="2057400" indent="-228600" eaLnBrk="0" hangingPunct="0">
              <a:defRPr sz="2400">
                <a:solidFill>
                  <a:schemeClr val="tx1"/>
                </a:solidFill>
                <a:latin typeface="Garamond" charset="0"/>
                <a:ea typeface="ＭＳ Ｐゴシック" charset="0"/>
              </a:defRPr>
            </a:lvl5pPr>
            <a:lvl6pPr marL="2514600" indent="-228600" eaLnBrk="0" fontAlgn="base" hangingPunct="0">
              <a:spcBef>
                <a:spcPct val="0"/>
              </a:spcBef>
              <a:spcAft>
                <a:spcPct val="0"/>
              </a:spcAft>
              <a:defRPr sz="2400">
                <a:solidFill>
                  <a:schemeClr val="tx1"/>
                </a:solidFill>
                <a:latin typeface="Garamond" charset="0"/>
                <a:ea typeface="ＭＳ Ｐゴシック" charset="0"/>
              </a:defRPr>
            </a:lvl6pPr>
            <a:lvl7pPr marL="2971800" indent="-228600" eaLnBrk="0" fontAlgn="base" hangingPunct="0">
              <a:spcBef>
                <a:spcPct val="0"/>
              </a:spcBef>
              <a:spcAft>
                <a:spcPct val="0"/>
              </a:spcAft>
              <a:defRPr sz="2400">
                <a:solidFill>
                  <a:schemeClr val="tx1"/>
                </a:solidFill>
                <a:latin typeface="Garamond" charset="0"/>
                <a:ea typeface="ＭＳ Ｐゴシック" charset="0"/>
              </a:defRPr>
            </a:lvl7pPr>
            <a:lvl8pPr marL="3429000" indent="-228600" eaLnBrk="0" fontAlgn="base" hangingPunct="0">
              <a:spcBef>
                <a:spcPct val="0"/>
              </a:spcBef>
              <a:spcAft>
                <a:spcPct val="0"/>
              </a:spcAft>
              <a:defRPr sz="2400">
                <a:solidFill>
                  <a:schemeClr val="tx1"/>
                </a:solidFill>
                <a:latin typeface="Garamond" charset="0"/>
                <a:ea typeface="ＭＳ Ｐゴシック" charset="0"/>
              </a:defRPr>
            </a:lvl8pPr>
            <a:lvl9pPr marL="3886200" indent="-228600" eaLnBrk="0" fontAlgn="base" hangingPunct="0">
              <a:spcBef>
                <a:spcPct val="0"/>
              </a:spcBef>
              <a:spcAft>
                <a:spcPct val="0"/>
              </a:spcAft>
              <a:defRPr sz="2400">
                <a:solidFill>
                  <a:schemeClr val="tx1"/>
                </a:solidFill>
                <a:latin typeface="Garamond" charset="0"/>
                <a:ea typeface="ＭＳ Ｐゴシック" charset="0"/>
              </a:defRPr>
            </a:lvl9pPr>
          </a:lstStyle>
          <a:p>
            <a:pPr algn="r" eaLnBrk="1" hangingPunct="1"/>
            <a:fld id="{0F9B10DB-3964-2747-84A4-FB7A94A9ED56}" type="slidenum">
              <a:rPr lang="en-US" sz="1200">
                <a:latin typeface="Arial" charset="0"/>
              </a:rPr>
              <a:pPr algn="r" eaLnBrk="1" hangingPunct="1"/>
              <a:t>24</a:t>
            </a:fld>
            <a:endParaRPr lang="en-US" sz="1200">
              <a:latin typeface="Arial" charset="0"/>
            </a:endParaRPr>
          </a:p>
        </p:txBody>
      </p:sp>
      <p:sp>
        <p:nvSpPr>
          <p:cNvPr id="64514" name="Rectangle 2"/>
          <p:cNvSpPr>
            <a:spLocks noGrp="1" noRot="1" noChangeAspect="1" noChangeArrowheads="1" noTextEdit="1"/>
          </p:cNvSpPr>
          <p:nvPr>
            <p:ph type="sldImg"/>
          </p:nvPr>
        </p:nvSpPr>
        <p:spPr>
          <a:solidFill>
            <a:srgbClr val="FFFFFF"/>
          </a:solidFill>
          <a:ln/>
        </p:spPr>
      </p:sp>
      <p:sp>
        <p:nvSpPr>
          <p:cNvPr id="64515" name="Rectangle 3"/>
          <p:cNvSpPr>
            <a:spLocks noGrp="1" noChangeArrowheads="1"/>
          </p:cNvSpPr>
          <p:nvPr>
            <p:ph type="body" idx="1"/>
          </p:nvPr>
        </p:nvSpPr>
        <p:spPr>
          <a:xfrm>
            <a:off x="701675" y="4416425"/>
            <a:ext cx="5607050" cy="4183063"/>
          </a:xfrm>
          <a:noFill/>
          <a:ln>
            <a:solidFill>
              <a:srgbClr val="000000"/>
            </a:solidFill>
          </a:ln>
          <a:extLst>
            <a:ext uri="{909E8E84-426E-40dd-AFC4-6F175D3DCCD1}">
              <a14:hiddenFill xmlns="" xmlns:a14="http://schemas.microsoft.com/office/drawing/2010/main" xmlns:mv="urn:schemas-microsoft-com:mac:vml" xmlns:mc="http://schemas.openxmlformats.org/markup-compatibility/2006">
                <a:solidFill>
                  <a:srgbClr val="FFFFFF"/>
                </a:solidFill>
              </a14:hiddenFill>
            </a:ext>
            <a:ext uri="{FAA26D3D-D897-4be2-8F04-BA451C77F1D7}">
              <ma14:placeholderFlag xmlns="" xmlns:ma14="http://schemas.microsoft.com/office/mac/drawingml/2011/main" xmlns:mv="urn:schemas-microsoft-com:mac:vml" xmlns:mc="http://schemas.openxmlformats.org/markup-compatibility/2006" val="1"/>
            </a:ext>
          </a:extLst>
        </p:spPr>
        <p:txBody>
          <a:bodyPr/>
          <a:lstStyle/>
          <a:p>
            <a:pPr defTabSz="930275" eaLnBrk="1" hangingPunct="1"/>
            <a:endParaRPr lang="en-US">
              <a:latin typeface="Calibri" charset="0"/>
            </a:endParaRPr>
          </a:p>
        </p:txBody>
      </p:sp>
    </p:spTree>
    <p:extLst>
      <p:ext uri="{BB962C8B-B14F-4D97-AF65-F5344CB8AC3E}">
        <p14:creationId xmlns:p14="http://schemas.microsoft.com/office/powerpoint/2010/main" val="34389366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Slide Image Placeholder 1"/>
          <p:cNvSpPr>
            <a:spLocks noGrp="1" noRot="1" noChangeAspect="1" noTextEdit="1"/>
          </p:cNvSpPr>
          <p:nvPr>
            <p:ph type="sldImg"/>
          </p:nvPr>
        </p:nvSpPr>
        <p:spPr>
          <a:ln/>
        </p:spPr>
      </p:sp>
      <p:sp>
        <p:nvSpPr>
          <p:cNvPr id="118786" name="Notes Placeholder 2"/>
          <p:cNvSpPr>
            <a:spLocks noGrp="1"/>
          </p:cNvSpPr>
          <p:nvPr>
            <p:ph type="body" idx="1"/>
          </p:nvPr>
        </p:nvSpPr>
        <p:spPr>
          <a:noFill/>
          <a:ln/>
        </p:spPr>
        <p:txBody>
          <a:bodyPr/>
          <a:lstStyle/>
          <a:p>
            <a:pPr eaLnBrk="1" hangingPunct="1">
              <a:spcBef>
                <a:spcPct val="0"/>
              </a:spcBef>
            </a:pPr>
            <a:endParaRPr lang="en-US" dirty="0" smtClean="0"/>
          </a:p>
          <a:p>
            <a:pPr eaLnBrk="1" hangingPunct="1">
              <a:spcBef>
                <a:spcPct val="0"/>
              </a:spcBef>
            </a:pPr>
            <a:endParaRPr lang="en-US" dirty="0" smtClean="0"/>
          </a:p>
        </p:txBody>
      </p:sp>
      <p:sp>
        <p:nvSpPr>
          <p:cNvPr id="118787" name="Slide Number Placeholder 3"/>
          <p:cNvSpPr>
            <a:spLocks noGrp="1"/>
          </p:cNvSpPr>
          <p:nvPr>
            <p:ph type="sldNum" sz="quarter" idx="5"/>
          </p:nvPr>
        </p:nvSpPr>
        <p:spPr>
          <a:noFill/>
        </p:spPr>
        <p:txBody>
          <a:bodyPr/>
          <a:lstStyle/>
          <a:p>
            <a:fld id="{2C49166C-2F6F-49FE-AE12-7C3D66A93915}" type="slidenum">
              <a:rPr lang="en-US" smtClean="0">
                <a:cs typeface="Arial" charset="0"/>
              </a:rPr>
              <a:pPr/>
              <a:t>25</a:t>
            </a:fld>
            <a:endParaRPr lang="en-US" dirty="0" smtClean="0">
              <a:cs typeface="Arial" charset="0"/>
            </a:endParaRPr>
          </a:p>
        </p:txBody>
      </p:sp>
    </p:spTree>
    <p:extLst>
      <p:ext uri="{BB962C8B-B14F-4D97-AF65-F5344CB8AC3E}">
        <p14:creationId xmlns:p14="http://schemas.microsoft.com/office/powerpoint/2010/main" val="30686884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060EF75-188C-4788-B23D-ABD3619E7E10}" type="slidenum">
              <a:rPr lang="en-US" smtClean="0">
                <a:solidFill>
                  <a:prstClr val="black"/>
                </a:solidFill>
              </a:rPr>
              <a:pPr>
                <a:defRPr/>
              </a:pPr>
              <a:t>2</a:t>
            </a:fld>
            <a:endParaRPr lang="en-US" dirty="0">
              <a:solidFill>
                <a:prstClr val="black"/>
              </a:solidFill>
            </a:endParaRPr>
          </a:p>
        </p:txBody>
      </p:sp>
    </p:spTree>
    <p:extLst>
      <p:ext uri="{BB962C8B-B14F-4D97-AF65-F5344CB8AC3E}">
        <p14:creationId xmlns:p14="http://schemas.microsoft.com/office/powerpoint/2010/main" val="42902266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dirty="0"/>
          </a:p>
        </p:txBody>
      </p:sp>
      <p:sp>
        <p:nvSpPr>
          <p:cNvPr id="4" name="Slide Number Placeholder 3"/>
          <p:cNvSpPr>
            <a:spLocks noGrp="1"/>
          </p:cNvSpPr>
          <p:nvPr>
            <p:ph type="sldNum" sz="quarter" idx="10"/>
          </p:nvPr>
        </p:nvSpPr>
        <p:spPr/>
        <p:txBody>
          <a:bodyPr/>
          <a:lstStyle/>
          <a:p>
            <a:pPr>
              <a:defRPr/>
            </a:pPr>
            <a:fld id="{3060EF75-188C-4788-B23D-ABD3619E7E10}" type="slidenum">
              <a:rPr lang="en-US" smtClean="0">
                <a:solidFill>
                  <a:prstClr val="black"/>
                </a:solidFill>
              </a:rPr>
              <a:pPr>
                <a:defRPr/>
              </a:pPr>
              <a:t>27</a:t>
            </a:fld>
            <a:endParaRPr lang="en-US" dirty="0">
              <a:solidFill>
                <a:prstClr val="black"/>
              </a:solidFill>
            </a:endParaRPr>
          </a:p>
        </p:txBody>
      </p:sp>
    </p:spTree>
    <p:extLst>
      <p:ext uri="{BB962C8B-B14F-4D97-AF65-F5344CB8AC3E}">
        <p14:creationId xmlns:p14="http://schemas.microsoft.com/office/powerpoint/2010/main" val="36919697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Slide Image Placeholder 1"/>
          <p:cNvSpPr>
            <a:spLocks noGrp="1" noRot="1" noChangeAspect="1"/>
          </p:cNvSpPr>
          <p:nvPr>
            <p:ph type="sldImg"/>
          </p:nvPr>
        </p:nvSpPr>
        <p:spPr>
          <a:ln/>
        </p:spPr>
      </p:sp>
      <p:sp>
        <p:nvSpPr>
          <p:cNvPr id="91138" name="Notes Placeholder 2"/>
          <p:cNvSpPr>
            <a:spLocks noGrp="1"/>
          </p:cNvSpPr>
          <p:nvPr>
            <p:ph type="body" idx="1"/>
          </p:nvPr>
        </p:nvSpPr>
        <p:spPr>
          <a:xfrm>
            <a:off x="533400" y="4416426"/>
            <a:ext cx="6172200" cy="4183063"/>
          </a:xfrm>
          <a:noFill/>
          <a:ln/>
        </p:spPr>
        <p:txBody>
          <a:bodyPr/>
          <a:lstStyle/>
          <a:p>
            <a:pPr marL="228591" indent="-228591"/>
            <a:endParaRPr lang="en-US" dirty="0" smtClean="0">
              <a:latin typeface="Arial Narrow" pitchFamily="34" charset="0"/>
            </a:endParaRPr>
          </a:p>
        </p:txBody>
      </p:sp>
      <p:sp>
        <p:nvSpPr>
          <p:cNvPr id="91139" name="Slide Number Placeholder 4"/>
          <p:cNvSpPr>
            <a:spLocks noGrp="1"/>
          </p:cNvSpPr>
          <p:nvPr>
            <p:ph type="sldNum" sz="quarter" idx="5"/>
          </p:nvPr>
        </p:nvSpPr>
        <p:spPr>
          <a:noFill/>
        </p:spPr>
        <p:txBody>
          <a:bodyPr/>
          <a:lstStyle/>
          <a:p>
            <a:fld id="{CAA3EC8D-9606-4C42-BAA1-A0D8BAFBFE95}" type="slidenum">
              <a:rPr lang="en-US" smtClean="0">
                <a:solidFill>
                  <a:prstClr val="black"/>
                </a:solidFill>
              </a:rPr>
              <a:pPr/>
              <a:t>4</a:t>
            </a:fld>
            <a:endParaRPr lang="en-US" dirty="0" smtClean="0">
              <a:solidFill>
                <a:prstClr val="black"/>
              </a:solidFill>
            </a:endParaRPr>
          </a:p>
        </p:txBody>
      </p:sp>
    </p:spTree>
    <p:extLst>
      <p:ext uri="{BB962C8B-B14F-4D97-AF65-F5344CB8AC3E}">
        <p14:creationId xmlns:p14="http://schemas.microsoft.com/office/powerpoint/2010/main" val="17912393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Slide Image Placeholder 1"/>
          <p:cNvSpPr>
            <a:spLocks noGrp="1" noRot="1" noChangeAspect="1"/>
          </p:cNvSpPr>
          <p:nvPr>
            <p:ph type="sldImg"/>
          </p:nvPr>
        </p:nvSpPr>
        <p:spPr>
          <a:ln/>
        </p:spPr>
      </p:sp>
      <p:sp>
        <p:nvSpPr>
          <p:cNvPr id="93186" name="Slide Number Placeholder 4"/>
          <p:cNvSpPr>
            <a:spLocks noGrp="1"/>
          </p:cNvSpPr>
          <p:nvPr>
            <p:ph type="sldNum" sz="quarter" idx="5"/>
          </p:nvPr>
        </p:nvSpPr>
        <p:spPr>
          <a:noFill/>
        </p:spPr>
        <p:txBody>
          <a:bodyPr/>
          <a:lstStyle/>
          <a:p>
            <a:fld id="{EC64B8B7-E59F-4578-946A-B58788B1D404}" type="slidenum">
              <a:rPr lang="en-US" smtClean="0">
                <a:solidFill>
                  <a:prstClr val="black"/>
                </a:solidFill>
              </a:rPr>
              <a:pPr/>
              <a:t>5</a:t>
            </a:fld>
            <a:endParaRPr lang="en-US" dirty="0" smtClean="0">
              <a:solidFill>
                <a:prstClr val="black"/>
              </a:solidFill>
            </a:endParaRPr>
          </a:p>
        </p:txBody>
      </p:sp>
      <p:sp>
        <p:nvSpPr>
          <p:cNvPr id="6" name="Notes Placeholder 5"/>
          <p:cNvSpPr>
            <a:spLocks noGrp="1"/>
          </p:cNvSpPr>
          <p:nvPr>
            <p:ph type="body" sz="quarter" idx="11"/>
          </p:nvPr>
        </p:nvSpPr>
        <p:spPr>
          <a:xfrm>
            <a:off x="0" y="0"/>
            <a:ext cx="0" cy="0"/>
          </a:xfrm>
        </p:spPr>
        <p:txBody>
          <a:bodyPr lIns="93173" tIns="46588" rIns="93173" bIns="46588">
            <a:normAutofit fontScale="92500" lnSpcReduction="10000"/>
          </a:bodyPr>
          <a:lstStyle/>
          <a:p>
            <a:pPr>
              <a:defRPr/>
            </a:pPr>
            <a:r>
              <a:rPr lang="en-US" dirty="0" smtClean="0"/>
              <a:t>NEL benefits dovetail nicely with our obligations related to the Data Quality Act providing a methodology which is:</a:t>
            </a:r>
          </a:p>
          <a:p>
            <a:pPr>
              <a:defRPr/>
            </a:pPr>
            <a:endParaRPr lang="en-US" dirty="0" smtClean="0"/>
          </a:p>
          <a:p>
            <a:pPr>
              <a:defRPr/>
            </a:pPr>
            <a:r>
              <a:rPr lang="en-US" b="1" dirty="0" smtClean="0"/>
              <a:t>Rigorous</a:t>
            </a:r>
            <a:r>
              <a:rPr lang="en-US" dirty="0" smtClean="0"/>
              <a:t> – A protocol-driven, openly documented, systematic review is done based upon a pre-defined criteria for searching and sorting the scientific literature; critically appraisal of methodological rigor of included studies; extracting, summarizing, and synthesizing the evidence; and grading the quality of the body of evidence.</a:t>
            </a:r>
          </a:p>
          <a:p>
            <a:pPr>
              <a:defRPr/>
            </a:pPr>
            <a:endParaRPr lang="en-US" dirty="0" smtClean="0"/>
          </a:p>
          <a:p>
            <a:pPr>
              <a:defRPr/>
            </a:pPr>
            <a:r>
              <a:rPr lang="en-US" b="1" dirty="0" smtClean="0"/>
              <a:t>Minimizes bias </a:t>
            </a:r>
            <a:r>
              <a:rPr lang="en-US" dirty="0" smtClean="0"/>
              <a:t>- </a:t>
            </a:r>
            <a:r>
              <a:rPr lang="en-US" dirty="0"/>
              <a:t>bias is minimize by the comprehensiveness and reproducibility of the search for and selection of articles for review</a:t>
            </a:r>
          </a:p>
          <a:p>
            <a:pPr>
              <a:defRPr/>
            </a:pPr>
            <a:endParaRPr lang="en-US" dirty="0" smtClean="0"/>
          </a:p>
          <a:p>
            <a:pPr>
              <a:defRPr/>
            </a:pPr>
            <a:r>
              <a:rPr lang="en-US" b="1" dirty="0" smtClean="0"/>
              <a:t>Transparent -</a:t>
            </a:r>
            <a:r>
              <a:rPr lang="en-US" dirty="0" smtClean="0"/>
              <a:t> Meticulous methods and electronic tools are used to describe and document the literature search (e.g., # studies identified), assessment of methodological quality of included studies, and </a:t>
            </a:r>
            <a:r>
              <a:rPr lang="en-US" dirty="0"/>
              <a:t>evaluation of the overall strength</a:t>
            </a:r>
          </a:p>
          <a:p>
            <a:pPr>
              <a:defRPr/>
            </a:pPr>
            <a:r>
              <a:rPr lang="en-US" dirty="0"/>
              <a:t>of that body of evidence. Open d</a:t>
            </a:r>
            <a:r>
              <a:rPr lang="en-US" dirty="0" smtClean="0"/>
              <a:t>ocumentation of the process makes it possible to trace or replicate the review. </a:t>
            </a:r>
          </a:p>
          <a:p>
            <a:pPr>
              <a:defRPr/>
            </a:pPr>
            <a:endParaRPr lang="en-US" dirty="0"/>
          </a:p>
          <a:p>
            <a:pPr>
              <a:defRPr/>
            </a:pPr>
            <a:r>
              <a:rPr lang="en-US" b="1" dirty="0" smtClean="0"/>
              <a:t>Accessible -</a:t>
            </a:r>
            <a:r>
              <a:rPr lang="en-US" dirty="0" smtClean="0"/>
              <a:t> NEL’s web-based platform is an easily accessible science-based resource for policymakers, stakeholders, and consumers</a:t>
            </a:r>
          </a:p>
          <a:p>
            <a:pPr>
              <a:defRPr/>
            </a:pPr>
            <a:endParaRPr lang="en-US" dirty="0" smtClean="0"/>
          </a:p>
          <a:p>
            <a:pPr>
              <a:defRPr/>
            </a:pPr>
            <a:r>
              <a:rPr lang="en-US" b="1" dirty="0" smtClean="0"/>
              <a:t>Defines the state of the science - </a:t>
            </a:r>
            <a:r>
              <a:rPr lang="en-US" dirty="0" smtClean="0"/>
              <a:t>by synthesizing the research available to answer very precise questions. It is ideal to inform public health guidelines, policy and research agendas.</a:t>
            </a:r>
          </a:p>
          <a:p>
            <a:pPr>
              <a:defRPr/>
            </a:pPr>
            <a:endParaRPr lang="en-US" b="1" dirty="0" smtClean="0"/>
          </a:p>
          <a:p>
            <a:pPr>
              <a:defRPr/>
            </a:pPr>
            <a:r>
              <a:rPr lang="en-US" b="1" dirty="0" smtClean="0"/>
              <a:t>Foundation for updates – </a:t>
            </a:r>
            <a:r>
              <a:rPr lang="en-US" dirty="0" smtClean="0"/>
              <a:t>this is particularly helpful for ongoing support of the Dietary Guidelines and ongoing support of USDA nutrition related programs</a:t>
            </a:r>
          </a:p>
          <a:p>
            <a:pPr>
              <a:defRPr/>
            </a:pPr>
            <a:endParaRPr lang="en-US" dirty="0" smtClean="0"/>
          </a:p>
          <a:p>
            <a:pPr>
              <a:defRPr/>
            </a:pPr>
            <a:endParaRPr lang="en-US" b="1" u="sng" dirty="0"/>
          </a:p>
        </p:txBody>
      </p:sp>
    </p:spTree>
    <p:extLst>
      <p:ext uri="{BB962C8B-B14F-4D97-AF65-F5344CB8AC3E}">
        <p14:creationId xmlns:p14="http://schemas.microsoft.com/office/powerpoint/2010/main" val="19572560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normAutofit fontScale="62500" lnSpcReduction="20000"/>
          </a:bodyPr>
          <a:lstStyle/>
          <a:p>
            <a:pPr>
              <a:defRPr/>
            </a:pPr>
            <a:r>
              <a:rPr lang="en-US" sz="2400" dirty="0"/>
              <a:t>This is a screen shot of the Nutrition Evidence Library. I have entered the site and clicked on the DGAC tab at the top, which opens the site to the Dietary Guideline project.</a:t>
            </a:r>
          </a:p>
          <a:p>
            <a:pPr>
              <a:defRPr/>
            </a:pPr>
            <a:endParaRPr lang="en-US" sz="2400" dirty="0"/>
          </a:p>
          <a:p>
            <a:pPr>
              <a:defRPr/>
            </a:pPr>
            <a:r>
              <a:rPr lang="en-US" sz="2400" dirty="0"/>
              <a:t>Topics are listed on the left hand side and the content is organized as it is found in the chapter. An alternate way of searching the site is to use the A-Z index at the top to find a topic for which you are looking. The search box at the top also works well for identifying all the questions related to a particular topic. The page also describes the type of documents found in the NEL including:</a:t>
            </a:r>
          </a:p>
          <a:p>
            <a:pPr lvl="1">
              <a:buFont typeface="Arial" pitchFamily="34" charset="0"/>
              <a:buChar char="•"/>
              <a:defRPr/>
            </a:pPr>
            <a:r>
              <a:rPr lang="en-US" sz="2400" dirty="0"/>
              <a:t>Systematic review questions</a:t>
            </a:r>
          </a:p>
          <a:p>
            <a:pPr lvl="1">
              <a:buFont typeface="Arial" pitchFamily="34" charset="0"/>
              <a:buChar char="•"/>
              <a:defRPr/>
            </a:pPr>
            <a:r>
              <a:rPr lang="en-US" sz="2400" dirty="0"/>
              <a:t>Research recommendations</a:t>
            </a:r>
          </a:p>
          <a:p>
            <a:pPr lvl="1">
              <a:buFont typeface="Arial" pitchFamily="34" charset="0"/>
              <a:buChar char="•"/>
              <a:defRPr/>
            </a:pPr>
            <a:r>
              <a:rPr lang="en-US" sz="2400" dirty="0"/>
              <a:t>Conclusion statements </a:t>
            </a:r>
          </a:p>
          <a:p>
            <a:pPr lvl="1">
              <a:buFont typeface="Arial" pitchFamily="34" charset="0"/>
              <a:buChar char="•"/>
              <a:defRPr/>
            </a:pPr>
            <a:r>
              <a:rPr lang="en-US" sz="2400" dirty="0"/>
              <a:t>Evidence summaries</a:t>
            </a:r>
          </a:p>
          <a:p>
            <a:pPr lvl="1">
              <a:buFont typeface="Arial" pitchFamily="34" charset="0"/>
              <a:buChar char="•"/>
              <a:defRPr/>
            </a:pPr>
            <a:r>
              <a:rPr lang="en-US" sz="2400" dirty="0"/>
              <a:t>Search and sort plans</a:t>
            </a:r>
          </a:p>
          <a:p>
            <a:pPr lvl="1">
              <a:buFont typeface="Arial" pitchFamily="34" charset="0"/>
              <a:buChar char="•"/>
              <a:defRPr/>
            </a:pPr>
            <a:r>
              <a:rPr lang="en-US" sz="2400" dirty="0"/>
              <a:t>Evidence worksheets</a:t>
            </a:r>
          </a:p>
          <a:p>
            <a:pPr>
              <a:buFont typeface="Arial" pitchFamily="34" charset="0"/>
              <a:buChar char="•"/>
              <a:defRPr/>
            </a:pPr>
            <a:endParaRPr lang="en-US" dirty="0"/>
          </a:p>
        </p:txBody>
      </p:sp>
      <p:sp>
        <p:nvSpPr>
          <p:cNvPr id="96259" name="Slide Number Placeholder 3"/>
          <p:cNvSpPr>
            <a:spLocks noGrp="1"/>
          </p:cNvSpPr>
          <p:nvPr>
            <p:ph type="sldNum" sz="quarter" idx="5"/>
          </p:nvPr>
        </p:nvSpPr>
        <p:spPr>
          <a:noFill/>
        </p:spPr>
        <p:txBody>
          <a:bodyPr/>
          <a:lstStyle/>
          <a:p>
            <a:fld id="{68237A39-C0A6-413F-AE00-B7AACF3A9FC8}" type="slidenum">
              <a:rPr lang="en-US" smtClean="0"/>
              <a:pPr/>
              <a:t>6</a:t>
            </a:fld>
            <a:endParaRPr lang="en-US" dirty="0" smtClean="0"/>
          </a:p>
        </p:txBody>
      </p:sp>
    </p:spTree>
    <p:extLst>
      <p:ext uri="{BB962C8B-B14F-4D97-AF65-F5344CB8AC3E}">
        <p14:creationId xmlns:p14="http://schemas.microsoft.com/office/powerpoint/2010/main" val="7257023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Slide Image Placeholder 1"/>
          <p:cNvSpPr>
            <a:spLocks noGrp="1" noRot="1" noChangeAspect="1" noTextEdit="1"/>
          </p:cNvSpPr>
          <p:nvPr>
            <p:ph type="sldImg"/>
          </p:nvPr>
        </p:nvSpPr>
        <p:spPr>
          <a:ln/>
        </p:spPr>
      </p:sp>
      <p:sp>
        <p:nvSpPr>
          <p:cNvPr id="92162" name="Notes Placeholder 2"/>
          <p:cNvSpPr>
            <a:spLocks noGrp="1"/>
          </p:cNvSpPr>
          <p:nvPr>
            <p:ph type="body" idx="1"/>
          </p:nvPr>
        </p:nvSpPr>
        <p:spPr>
          <a:noFill/>
          <a:ln/>
        </p:spPr>
        <p:txBody>
          <a:bodyPr/>
          <a:lstStyle/>
          <a:p>
            <a:pPr defTabSz="930275"/>
            <a:endParaRPr lang="en-US" dirty="0" smtClean="0"/>
          </a:p>
        </p:txBody>
      </p:sp>
      <p:sp>
        <p:nvSpPr>
          <p:cNvPr id="92163" name="Slide Number Placeholder 3"/>
          <p:cNvSpPr>
            <a:spLocks noGrp="1"/>
          </p:cNvSpPr>
          <p:nvPr>
            <p:ph type="sldNum" sz="quarter" idx="5"/>
          </p:nvPr>
        </p:nvSpPr>
        <p:spPr>
          <a:noFill/>
        </p:spPr>
        <p:txBody>
          <a:bodyPr lIns="91427" tIns="45713" rIns="91427" bIns="45713"/>
          <a:lstStyle/>
          <a:p>
            <a:fld id="{58FECD5C-FA0F-4576-8DDD-281843DE0B7B}" type="slidenum">
              <a:rPr lang="en-US" smtClean="0"/>
              <a:pPr/>
              <a:t>7</a:t>
            </a:fld>
            <a:endParaRPr lang="en-US" dirty="0" smtClean="0"/>
          </a:p>
        </p:txBody>
      </p:sp>
    </p:spTree>
    <p:extLst>
      <p:ext uri="{BB962C8B-B14F-4D97-AF65-F5344CB8AC3E}">
        <p14:creationId xmlns:p14="http://schemas.microsoft.com/office/powerpoint/2010/main" val="37697380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Slide Image Placeholder 1"/>
          <p:cNvSpPr>
            <a:spLocks noGrp="1" noRot="1" noChangeAspect="1" noTextEdit="1"/>
          </p:cNvSpPr>
          <p:nvPr>
            <p:ph type="sldImg"/>
          </p:nvPr>
        </p:nvSpPr>
        <p:spPr>
          <a:ln/>
        </p:spPr>
      </p:sp>
      <p:sp>
        <p:nvSpPr>
          <p:cNvPr id="192515" name="Notes Placeholder 2"/>
          <p:cNvSpPr>
            <a:spLocks noGrp="1"/>
          </p:cNvSpPr>
          <p:nvPr>
            <p:ph type="body" idx="1"/>
          </p:nvPr>
        </p:nvSpPr>
        <p:spPr>
          <a:noFill/>
          <a:ln/>
        </p:spPr>
        <p:txBody>
          <a:bodyPr/>
          <a:lstStyle/>
          <a:p>
            <a:endParaRPr lang="en-US" dirty="0" smtClean="0"/>
          </a:p>
        </p:txBody>
      </p:sp>
      <p:sp>
        <p:nvSpPr>
          <p:cNvPr id="192516" name="Slide Number Placeholder 3"/>
          <p:cNvSpPr txBox="1">
            <a:spLocks noGrp="1"/>
          </p:cNvSpPr>
          <p:nvPr/>
        </p:nvSpPr>
        <p:spPr bwMode="auto">
          <a:xfrm>
            <a:off x="3970339" y="8829675"/>
            <a:ext cx="3038475" cy="465138"/>
          </a:xfrm>
          <a:prstGeom prst="rect">
            <a:avLst/>
          </a:prstGeom>
          <a:noFill/>
          <a:ln w="9525">
            <a:noFill/>
            <a:miter lim="800000"/>
            <a:headEnd/>
            <a:tailEnd/>
          </a:ln>
        </p:spPr>
        <p:txBody>
          <a:bodyPr lIns="91423" tIns="45711" rIns="91423" bIns="45711" anchor="b"/>
          <a:lstStyle/>
          <a:p>
            <a:pPr algn="r" defTabSz="931826"/>
            <a:fld id="{E1393002-8CF0-4261-92E8-5A6D02822CFF}" type="slidenum">
              <a:rPr lang="en-US" sz="1200">
                <a:solidFill>
                  <a:prstClr val="black"/>
                </a:solidFill>
                <a:latin typeface="Arial" charset="0"/>
              </a:rPr>
              <a:pPr algn="r" defTabSz="931826"/>
              <a:t>8</a:t>
            </a:fld>
            <a:endParaRPr lang="en-US" sz="1200" dirty="0">
              <a:solidFill>
                <a:prstClr val="black"/>
              </a:solidFill>
              <a:latin typeface="Arial" charset="0"/>
            </a:endParaRPr>
          </a:p>
        </p:txBody>
      </p:sp>
    </p:spTree>
    <p:extLst>
      <p:ext uri="{BB962C8B-B14F-4D97-AF65-F5344CB8AC3E}">
        <p14:creationId xmlns:p14="http://schemas.microsoft.com/office/powerpoint/2010/main" val="13023094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Slide Image Placeholder 1"/>
          <p:cNvSpPr>
            <a:spLocks noGrp="1" noRot="1" noChangeAspect="1" noTextEdit="1"/>
          </p:cNvSpPr>
          <p:nvPr>
            <p:ph type="sldImg"/>
          </p:nvPr>
        </p:nvSpPr>
        <p:spPr>
          <a:ln/>
        </p:spPr>
      </p:sp>
      <p:sp>
        <p:nvSpPr>
          <p:cNvPr id="194563" name="Notes Placeholder 2"/>
          <p:cNvSpPr>
            <a:spLocks noGrp="1"/>
          </p:cNvSpPr>
          <p:nvPr>
            <p:ph type="body" idx="1"/>
          </p:nvPr>
        </p:nvSpPr>
        <p:spPr>
          <a:noFill/>
          <a:ln/>
        </p:spPr>
        <p:txBody>
          <a:bodyPr/>
          <a:lstStyle/>
          <a:p>
            <a:endParaRPr lang="en-US" dirty="0" smtClean="0"/>
          </a:p>
        </p:txBody>
      </p:sp>
      <p:sp>
        <p:nvSpPr>
          <p:cNvPr id="194564" name="Slide Number Placeholder 3"/>
          <p:cNvSpPr txBox="1">
            <a:spLocks noGrp="1"/>
          </p:cNvSpPr>
          <p:nvPr/>
        </p:nvSpPr>
        <p:spPr bwMode="auto">
          <a:xfrm>
            <a:off x="3970339" y="8829675"/>
            <a:ext cx="3038475" cy="465138"/>
          </a:xfrm>
          <a:prstGeom prst="rect">
            <a:avLst/>
          </a:prstGeom>
          <a:noFill/>
          <a:ln w="9525">
            <a:noFill/>
            <a:miter lim="800000"/>
            <a:headEnd/>
            <a:tailEnd/>
          </a:ln>
        </p:spPr>
        <p:txBody>
          <a:bodyPr lIns="91423" tIns="45711" rIns="91423" bIns="45711" anchor="b"/>
          <a:lstStyle/>
          <a:p>
            <a:pPr algn="r" defTabSz="931826"/>
            <a:fld id="{79202691-9AA5-4A9D-82D6-881C9A045E1F}" type="slidenum">
              <a:rPr lang="en-US" sz="1200">
                <a:solidFill>
                  <a:prstClr val="black"/>
                </a:solidFill>
                <a:latin typeface="Arial" charset="0"/>
              </a:rPr>
              <a:pPr algn="r" defTabSz="931826"/>
              <a:t>9</a:t>
            </a:fld>
            <a:endParaRPr lang="en-US" sz="1200" dirty="0">
              <a:solidFill>
                <a:prstClr val="black"/>
              </a:solidFill>
              <a:latin typeface="Arial" charset="0"/>
            </a:endParaRPr>
          </a:p>
        </p:txBody>
      </p:sp>
    </p:spTree>
    <p:extLst>
      <p:ext uri="{BB962C8B-B14F-4D97-AF65-F5344CB8AC3E}">
        <p14:creationId xmlns:p14="http://schemas.microsoft.com/office/powerpoint/2010/main" val="41533384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7"/>
          <p:cNvSpPr txBox="1">
            <a:spLocks noGrp="1" noChangeArrowheads="1"/>
          </p:cNvSpPr>
          <p:nvPr/>
        </p:nvSpPr>
        <p:spPr bwMode="auto">
          <a:xfrm>
            <a:off x="3970339" y="8829675"/>
            <a:ext cx="3038475" cy="465138"/>
          </a:xfrm>
          <a:prstGeom prst="rect">
            <a:avLst/>
          </a:prstGeom>
          <a:noFill/>
          <a:ln w="9525">
            <a:noFill/>
            <a:miter lim="800000"/>
            <a:headEnd/>
            <a:tailEnd/>
          </a:ln>
        </p:spPr>
        <p:txBody>
          <a:bodyPr lIns="93166" tIns="46584" rIns="93166" bIns="46584" anchor="b"/>
          <a:lstStyle/>
          <a:p>
            <a:pPr algn="r" defTabSz="930238"/>
            <a:fld id="{52FCF3A5-97FB-4235-A7F6-CA68FF910BFA}" type="slidenum">
              <a:rPr lang="en-US" sz="1200">
                <a:solidFill>
                  <a:prstClr val="black"/>
                </a:solidFill>
                <a:latin typeface="Arial" charset="0"/>
              </a:rPr>
              <a:pPr algn="r" defTabSz="930238"/>
              <a:t>10</a:t>
            </a:fld>
            <a:endParaRPr lang="en-US" sz="1200" dirty="0">
              <a:solidFill>
                <a:prstClr val="black"/>
              </a:solidFill>
              <a:latin typeface="Arial" charset="0"/>
            </a:endParaRPr>
          </a:p>
        </p:txBody>
      </p:sp>
      <p:sp>
        <p:nvSpPr>
          <p:cNvPr id="87042" name="Rectangle 2"/>
          <p:cNvSpPr>
            <a:spLocks noGrp="1" noRot="1" noChangeAspect="1" noChangeArrowheads="1" noTextEdit="1"/>
          </p:cNvSpPr>
          <p:nvPr>
            <p:ph type="sldImg"/>
          </p:nvPr>
        </p:nvSpPr>
        <p:spPr>
          <a:xfrm>
            <a:off x="1179513" y="696913"/>
            <a:ext cx="4648200" cy="3486150"/>
          </a:xfrm>
          <a:ln/>
        </p:spPr>
      </p:sp>
      <p:sp>
        <p:nvSpPr>
          <p:cNvPr id="87043" name="Rectangle 3"/>
          <p:cNvSpPr>
            <a:spLocks noGrp="1" noChangeArrowheads="1"/>
          </p:cNvSpPr>
          <p:nvPr>
            <p:ph type="body" idx="1"/>
          </p:nvPr>
        </p:nvSpPr>
        <p:spPr>
          <a:xfrm>
            <a:off x="935039" y="4418014"/>
            <a:ext cx="5140325" cy="4181475"/>
          </a:xfrm>
          <a:noFill/>
          <a:ln/>
        </p:spPr>
        <p:txBody>
          <a:bodyPr lIns="93166" tIns="46584" rIns="93166" bIns="46584">
            <a:normAutofit lnSpcReduction="10000"/>
          </a:bodyPr>
          <a:lstStyle/>
          <a:p>
            <a:pPr defTabSz="912777">
              <a:spcBef>
                <a:spcPct val="0"/>
              </a:spcBef>
            </a:pPr>
            <a:r>
              <a:rPr lang="en-US" sz="1000" dirty="0"/>
              <a:t>Since 1894, the Department of Agriculture has developed and issued food and dietary guidance for the American public.  The goal of DGs is to define a healthy diet; provide healthy options for dietary patterns; promote healthy food choices; and increase public awareness of the relationship between diet and health.</a:t>
            </a:r>
          </a:p>
          <a:p>
            <a:pPr defTabSz="912777">
              <a:spcBef>
                <a:spcPct val="0"/>
              </a:spcBef>
            </a:pPr>
            <a:endParaRPr lang="en-US" sz="1000" dirty="0"/>
          </a:p>
          <a:p>
            <a:pPr defTabSz="912777">
              <a:spcBef>
                <a:spcPct val="0"/>
              </a:spcBef>
            </a:pPr>
            <a:r>
              <a:rPr lang="en-US" sz="1000" dirty="0"/>
              <a:t>Here you see all the Guidelines that have been published since 1980.  They evolved over time to make better use of nutrition science and to better communicate the science. The first four versions of the DGs were small brochures that aimed at consumers.  The information came mainly from the experts appointed to the Dietary Guidelines Advisory Committees.  The Committee members drew from their collective knowledge of nutrition research. </a:t>
            </a:r>
          </a:p>
          <a:p>
            <a:pPr defTabSz="912777">
              <a:spcBef>
                <a:spcPct val="0"/>
              </a:spcBef>
            </a:pPr>
            <a:endParaRPr lang="en-US" sz="1000" dirty="0"/>
          </a:p>
          <a:p>
            <a:pPr defTabSz="912777">
              <a:spcBef>
                <a:spcPct val="0"/>
              </a:spcBef>
            </a:pPr>
            <a:r>
              <a:rPr lang="en-US" sz="1000" dirty="0"/>
              <a:t>The 2000 version was a 39-page consumer and a policy document combined.  This reflected a move by the Government toward helping nutrition educators and dietitians, who apply dietary guidance in their work, to better understand the science behind the consumer material.  </a:t>
            </a:r>
          </a:p>
          <a:p>
            <a:pPr defTabSz="912777">
              <a:spcBef>
                <a:spcPct val="0"/>
              </a:spcBef>
            </a:pPr>
            <a:endParaRPr lang="en-US" sz="1000" dirty="0"/>
          </a:p>
          <a:p>
            <a:pPr defTabSz="912777">
              <a:spcBef>
                <a:spcPct val="0"/>
              </a:spcBef>
            </a:pPr>
            <a:r>
              <a:rPr lang="en-US" sz="1000" dirty="0"/>
              <a:t>In 2005, a 70-page booklet served solely as a policy document and represented a departure by acknowledging that nutrition educators, nutritionists, and policymakers all needed the science—in plain language—that would serve as the foundation for their work.   A search and review of the scientific literature served as the basis for these guidelines.</a:t>
            </a:r>
          </a:p>
          <a:p>
            <a:pPr defTabSz="912777">
              <a:spcBef>
                <a:spcPct val="0"/>
              </a:spcBef>
            </a:pPr>
            <a:endParaRPr lang="en-US" sz="1000" dirty="0"/>
          </a:p>
          <a:p>
            <a:pPr defTabSz="912777">
              <a:spcBef>
                <a:spcPct val="0"/>
              </a:spcBef>
            </a:pPr>
            <a:r>
              <a:rPr lang="en-US" sz="1000" dirty="0"/>
              <a:t>The 2010 document again is a policy document intended for policymakers to design and carry out nutrition-related programs; and for nutrition educators and health professionals, who develop nutrition curricula, teaching tools, and advice for consumers.  However, for 2010, a robust, systematic approach was used to organize and evaluate the science on which the Guidelines are based. It assessed the quality of research using evidence-based reviews, which were conducted by the staff of USDA’s new Nutrition Evidence Library.  The scientific recommendations on which the policy rests were derived from an objective analysis of the preponderance and quality of published research.    </a:t>
            </a:r>
          </a:p>
        </p:txBody>
      </p:sp>
    </p:spTree>
    <p:extLst>
      <p:ext uri="{BB962C8B-B14F-4D97-AF65-F5344CB8AC3E}">
        <p14:creationId xmlns:p14="http://schemas.microsoft.com/office/powerpoint/2010/main" val="1757032861"/>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6"/>
          <p:cNvGrpSpPr>
            <a:grpSpLocks/>
          </p:cNvGrpSpPr>
          <p:nvPr userDrawn="1"/>
        </p:nvGrpSpPr>
        <p:grpSpPr bwMode="auto">
          <a:xfrm>
            <a:off x="0" y="0"/>
            <a:ext cx="9144000" cy="914400"/>
            <a:chOff x="0" y="0"/>
            <a:chExt cx="9144000" cy="914400"/>
          </a:xfrm>
        </p:grpSpPr>
        <p:pic>
          <p:nvPicPr>
            <p:cNvPr id="5" name="Picture 10" descr="j0437382[1]"/>
            <p:cNvPicPr>
              <a:picLocks noChangeAspect="1" noChangeArrowheads="1"/>
            </p:cNvPicPr>
            <p:nvPr/>
          </p:nvPicPr>
          <p:blipFill>
            <a:blip r:embed="rId2" cstate="print"/>
            <a:srcRect/>
            <a:stretch>
              <a:fillRect/>
            </a:stretch>
          </p:blipFill>
          <p:spPr bwMode="auto">
            <a:xfrm>
              <a:off x="4114800" y="0"/>
              <a:ext cx="661988" cy="914400"/>
            </a:xfrm>
            <a:prstGeom prst="rect">
              <a:avLst/>
            </a:prstGeom>
            <a:noFill/>
            <a:ln w="9525" algn="in">
              <a:noFill/>
              <a:miter lim="800000"/>
              <a:headEnd/>
              <a:tailEnd/>
            </a:ln>
          </p:spPr>
        </p:pic>
        <p:sp>
          <p:nvSpPr>
            <p:cNvPr id="6" name="Rectangle 8"/>
            <p:cNvSpPr/>
            <p:nvPr/>
          </p:nvSpPr>
          <p:spPr>
            <a:xfrm>
              <a:off x="5943600" y="0"/>
              <a:ext cx="609600" cy="685800"/>
            </a:xfrm>
            <a:prstGeom prst="rect">
              <a:avLst/>
            </a:prstGeom>
            <a:solidFill>
              <a:schemeClr val="bg2">
                <a:lumMod val="90000"/>
              </a:schemeClr>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p>
          </p:txBody>
        </p:sp>
        <p:pic>
          <p:nvPicPr>
            <p:cNvPr id="7" name="Picture 11" descr="j0438648[1]"/>
            <p:cNvPicPr>
              <a:picLocks noChangeAspect="1" noChangeArrowheads="1"/>
            </p:cNvPicPr>
            <p:nvPr/>
          </p:nvPicPr>
          <p:blipFill>
            <a:blip r:embed="rId3" cstate="print"/>
            <a:srcRect/>
            <a:stretch>
              <a:fillRect/>
            </a:stretch>
          </p:blipFill>
          <p:spPr bwMode="auto">
            <a:xfrm>
              <a:off x="5334000" y="0"/>
              <a:ext cx="560388" cy="838200"/>
            </a:xfrm>
            <a:prstGeom prst="rect">
              <a:avLst/>
            </a:prstGeom>
            <a:noFill/>
            <a:ln w="9525" algn="in">
              <a:noFill/>
              <a:miter lim="800000"/>
              <a:headEnd/>
              <a:tailEnd/>
            </a:ln>
          </p:spPr>
        </p:pic>
        <p:pic>
          <p:nvPicPr>
            <p:cNvPr id="8" name="Picture 7" descr="j0448018[1]"/>
            <p:cNvPicPr>
              <a:picLocks noChangeAspect="1" noChangeArrowheads="1"/>
            </p:cNvPicPr>
            <p:nvPr/>
          </p:nvPicPr>
          <p:blipFill>
            <a:blip r:embed="rId4" cstate="print">
              <a:lum bright="20000"/>
            </a:blip>
            <a:srcRect/>
            <a:stretch>
              <a:fillRect/>
            </a:stretch>
          </p:blipFill>
          <p:spPr bwMode="auto">
            <a:xfrm>
              <a:off x="1828800" y="0"/>
              <a:ext cx="685800" cy="838200"/>
            </a:xfrm>
            <a:prstGeom prst="rect">
              <a:avLst/>
            </a:prstGeom>
            <a:noFill/>
            <a:ln w="9525" algn="in">
              <a:noFill/>
              <a:miter lim="800000"/>
              <a:headEnd/>
              <a:tailEnd/>
            </a:ln>
          </p:spPr>
        </p:pic>
        <p:pic>
          <p:nvPicPr>
            <p:cNvPr id="9" name="Picture 6" descr="j0448124[1]"/>
            <p:cNvPicPr>
              <a:picLocks noChangeAspect="1" noChangeArrowheads="1"/>
            </p:cNvPicPr>
            <p:nvPr/>
          </p:nvPicPr>
          <p:blipFill>
            <a:blip r:embed="rId5" cstate="print"/>
            <a:srcRect/>
            <a:stretch>
              <a:fillRect/>
            </a:stretch>
          </p:blipFill>
          <p:spPr bwMode="auto">
            <a:xfrm>
              <a:off x="6553200" y="0"/>
              <a:ext cx="787400" cy="914400"/>
            </a:xfrm>
            <a:prstGeom prst="rect">
              <a:avLst/>
            </a:prstGeom>
            <a:noFill/>
            <a:ln w="9525" algn="in">
              <a:noFill/>
              <a:miter lim="800000"/>
              <a:headEnd/>
              <a:tailEnd/>
            </a:ln>
          </p:spPr>
        </p:pic>
        <p:pic>
          <p:nvPicPr>
            <p:cNvPr id="10" name="Picture 5" descr="j0439301[1]"/>
            <p:cNvPicPr>
              <a:picLocks noChangeAspect="1" noChangeArrowheads="1"/>
            </p:cNvPicPr>
            <p:nvPr/>
          </p:nvPicPr>
          <p:blipFill>
            <a:blip r:embed="rId6" cstate="print"/>
            <a:srcRect/>
            <a:stretch>
              <a:fillRect/>
            </a:stretch>
          </p:blipFill>
          <p:spPr bwMode="auto">
            <a:xfrm>
              <a:off x="7924800" y="0"/>
              <a:ext cx="762000" cy="909638"/>
            </a:xfrm>
            <a:prstGeom prst="rect">
              <a:avLst/>
            </a:prstGeom>
            <a:noFill/>
            <a:ln w="9525" algn="in">
              <a:noFill/>
              <a:miter lim="800000"/>
              <a:headEnd/>
              <a:tailEnd/>
            </a:ln>
          </p:spPr>
        </p:pic>
        <p:pic>
          <p:nvPicPr>
            <p:cNvPr id="11" name="Picture 4" descr="j0439272[1]"/>
            <p:cNvPicPr>
              <a:picLocks noChangeAspect="1" noChangeArrowheads="1"/>
            </p:cNvPicPr>
            <p:nvPr/>
          </p:nvPicPr>
          <p:blipFill>
            <a:blip r:embed="rId7" cstate="print"/>
            <a:srcRect/>
            <a:stretch>
              <a:fillRect/>
            </a:stretch>
          </p:blipFill>
          <p:spPr bwMode="auto">
            <a:xfrm>
              <a:off x="2743200" y="0"/>
              <a:ext cx="1177925" cy="762000"/>
            </a:xfrm>
            <a:prstGeom prst="rect">
              <a:avLst/>
            </a:prstGeom>
            <a:noFill/>
            <a:ln w="9525" algn="in">
              <a:noFill/>
              <a:miter lim="800000"/>
              <a:headEnd/>
              <a:tailEnd/>
            </a:ln>
          </p:spPr>
        </p:pic>
        <p:pic>
          <p:nvPicPr>
            <p:cNvPr id="12" name="Picture 3" descr="j0438787[1]"/>
            <p:cNvPicPr>
              <a:picLocks noChangeAspect="1" noChangeArrowheads="1"/>
            </p:cNvPicPr>
            <p:nvPr/>
          </p:nvPicPr>
          <p:blipFill>
            <a:blip r:embed="rId8" cstate="print"/>
            <a:srcRect/>
            <a:stretch>
              <a:fillRect/>
            </a:stretch>
          </p:blipFill>
          <p:spPr bwMode="auto">
            <a:xfrm>
              <a:off x="533400" y="0"/>
              <a:ext cx="762000" cy="609600"/>
            </a:xfrm>
            <a:prstGeom prst="rect">
              <a:avLst/>
            </a:prstGeom>
            <a:noFill/>
            <a:ln w="9525" algn="in">
              <a:noFill/>
              <a:miter lim="800000"/>
              <a:headEnd/>
              <a:tailEnd/>
            </a:ln>
          </p:spPr>
        </p:pic>
        <p:sp>
          <p:nvSpPr>
            <p:cNvPr id="13" name="Rectangle 15"/>
            <p:cNvSpPr/>
            <p:nvPr/>
          </p:nvSpPr>
          <p:spPr>
            <a:xfrm>
              <a:off x="0" y="0"/>
              <a:ext cx="609600" cy="685800"/>
            </a:xfrm>
            <a:prstGeom prst="rect">
              <a:avLst/>
            </a:prstGeom>
            <a:solidFill>
              <a:schemeClr val="tx2">
                <a:lumMod val="75000"/>
              </a:schemeClr>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p>
          </p:txBody>
        </p:sp>
        <p:sp>
          <p:nvSpPr>
            <p:cNvPr id="14" name="Rectangle 16"/>
            <p:cNvSpPr/>
            <p:nvPr/>
          </p:nvSpPr>
          <p:spPr>
            <a:xfrm>
              <a:off x="1219200" y="0"/>
              <a:ext cx="609600" cy="685800"/>
            </a:xfrm>
            <a:prstGeom prst="rect">
              <a:avLst/>
            </a:prstGeom>
            <a:solidFill>
              <a:schemeClr val="accent2">
                <a:lumMod val="75000"/>
              </a:schemeClr>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p>
          </p:txBody>
        </p:sp>
        <p:sp>
          <p:nvSpPr>
            <p:cNvPr id="15" name="Rectangle 17"/>
            <p:cNvSpPr/>
            <p:nvPr/>
          </p:nvSpPr>
          <p:spPr>
            <a:xfrm>
              <a:off x="2362200" y="0"/>
              <a:ext cx="609600" cy="685800"/>
            </a:xfrm>
            <a:prstGeom prst="rect">
              <a:avLst/>
            </a:prstGeom>
            <a:solidFill>
              <a:schemeClr val="accent3">
                <a:lumMod val="60000"/>
                <a:lumOff val="40000"/>
              </a:schemeClr>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p>
          </p:txBody>
        </p:sp>
        <p:sp>
          <p:nvSpPr>
            <p:cNvPr id="16" name="Rectangle 18"/>
            <p:cNvSpPr/>
            <p:nvPr/>
          </p:nvSpPr>
          <p:spPr>
            <a:xfrm>
              <a:off x="3581400" y="0"/>
              <a:ext cx="609600" cy="685800"/>
            </a:xfrm>
            <a:prstGeom prst="rect">
              <a:avLst/>
            </a:prstGeom>
            <a:solidFill>
              <a:schemeClr val="accent5">
                <a:lumMod val="60000"/>
                <a:lumOff val="40000"/>
              </a:schemeClr>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p>
          </p:txBody>
        </p:sp>
        <p:sp>
          <p:nvSpPr>
            <p:cNvPr id="17" name="Rectangle 19"/>
            <p:cNvSpPr/>
            <p:nvPr/>
          </p:nvSpPr>
          <p:spPr>
            <a:xfrm>
              <a:off x="4724400" y="0"/>
              <a:ext cx="609600" cy="685800"/>
            </a:xfrm>
            <a:prstGeom prst="rect">
              <a:avLst/>
            </a:prstGeom>
            <a:solidFill>
              <a:schemeClr val="accent6">
                <a:lumMod val="60000"/>
                <a:lumOff val="40000"/>
              </a:schemeClr>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p>
          </p:txBody>
        </p:sp>
        <p:sp>
          <p:nvSpPr>
            <p:cNvPr id="18" name="Rectangle 20"/>
            <p:cNvSpPr/>
            <p:nvPr/>
          </p:nvSpPr>
          <p:spPr>
            <a:xfrm>
              <a:off x="7315200" y="0"/>
              <a:ext cx="609600" cy="685800"/>
            </a:xfrm>
            <a:prstGeom prst="rect">
              <a:avLst/>
            </a:prstGeom>
            <a:solidFill>
              <a:srgbClr val="F06A34"/>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p>
          </p:txBody>
        </p:sp>
        <p:sp>
          <p:nvSpPr>
            <p:cNvPr id="19" name="Rectangle 21"/>
            <p:cNvSpPr/>
            <p:nvPr/>
          </p:nvSpPr>
          <p:spPr>
            <a:xfrm>
              <a:off x="8534400" y="0"/>
              <a:ext cx="609600" cy="685800"/>
            </a:xfrm>
            <a:prstGeom prst="rect">
              <a:avLst/>
            </a:prstGeom>
            <a:solidFill>
              <a:schemeClr val="accent4">
                <a:lumMod val="60000"/>
                <a:lumOff val="40000"/>
              </a:schemeClr>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p>
          </p:txBody>
        </p:sp>
        <p:sp>
          <p:nvSpPr>
            <p:cNvPr id="20" name="Rectangle 22"/>
            <p:cNvSpPr/>
            <p:nvPr/>
          </p:nvSpPr>
          <p:spPr>
            <a:xfrm>
              <a:off x="0" y="609600"/>
              <a:ext cx="9144000" cy="304800"/>
            </a:xfrm>
            <a:prstGeom prst="rect">
              <a:avLst/>
            </a:prstGeom>
            <a:solidFill>
              <a:srgbClr val="F06A34"/>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p>
          </p:txBody>
        </p:sp>
      </p:grpSp>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21" name="Date Placeholder 3"/>
          <p:cNvSpPr>
            <a:spLocks noGrp="1"/>
          </p:cNvSpPr>
          <p:nvPr>
            <p:ph type="dt" sz="half" idx="10"/>
          </p:nvPr>
        </p:nvSpPr>
        <p:spPr/>
        <p:txBody>
          <a:bodyPr/>
          <a:lstStyle>
            <a:lvl1pPr>
              <a:defRPr/>
            </a:lvl1pPr>
          </a:lstStyle>
          <a:p>
            <a:pPr>
              <a:defRPr/>
            </a:pPr>
            <a:endParaRPr lang="en-US" dirty="0"/>
          </a:p>
        </p:txBody>
      </p:sp>
      <p:sp>
        <p:nvSpPr>
          <p:cNvPr id="22" name="Footer Placeholder 4"/>
          <p:cNvSpPr>
            <a:spLocks noGrp="1"/>
          </p:cNvSpPr>
          <p:nvPr>
            <p:ph type="ftr" sz="quarter" idx="11"/>
          </p:nvPr>
        </p:nvSpPr>
        <p:spPr/>
        <p:txBody>
          <a:bodyPr/>
          <a:lstStyle>
            <a:lvl1pPr>
              <a:defRPr/>
            </a:lvl1pPr>
          </a:lstStyle>
          <a:p>
            <a:pPr>
              <a:defRPr/>
            </a:pPr>
            <a:endParaRPr lang="en-US" dirty="0"/>
          </a:p>
        </p:txBody>
      </p:sp>
      <p:sp>
        <p:nvSpPr>
          <p:cNvPr id="23" name="Slide Number Placeholder 5"/>
          <p:cNvSpPr>
            <a:spLocks noGrp="1"/>
          </p:cNvSpPr>
          <p:nvPr>
            <p:ph type="sldNum" sz="quarter" idx="12"/>
          </p:nvPr>
        </p:nvSpPr>
        <p:spPr/>
        <p:txBody>
          <a:bodyPr/>
          <a:lstStyle>
            <a:lvl1pPr>
              <a:defRPr/>
            </a:lvl1pPr>
          </a:lstStyle>
          <a:p>
            <a:pPr>
              <a:defRPr/>
            </a:pPr>
            <a:fld id="{6970DF4D-BFE3-42CF-B7A0-D856DAA36470}"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BC0C973D-33C6-4F1E-8B35-F44C0E2D0C1F}"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98B7BBA0-27D9-4284-9F88-C01CE242AAC4}"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grpSp>
        <p:nvGrpSpPr>
          <p:cNvPr id="2" name="Group 2"/>
          <p:cNvGrpSpPr>
            <a:grpSpLocks/>
          </p:cNvGrpSpPr>
          <p:nvPr userDrawn="1"/>
        </p:nvGrpSpPr>
        <p:grpSpPr bwMode="auto">
          <a:xfrm>
            <a:off x="0" y="0"/>
            <a:ext cx="9144000" cy="914400"/>
            <a:chOff x="0" y="0"/>
            <a:chExt cx="9144000" cy="914400"/>
          </a:xfrm>
        </p:grpSpPr>
        <p:pic>
          <p:nvPicPr>
            <p:cNvPr id="3" name="Picture 10" descr="j0437382[1]"/>
            <p:cNvPicPr>
              <a:picLocks noChangeAspect="1" noChangeArrowheads="1"/>
            </p:cNvPicPr>
            <p:nvPr/>
          </p:nvPicPr>
          <p:blipFill>
            <a:blip r:embed="rId2" cstate="print"/>
            <a:srcRect/>
            <a:stretch>
              <a:fillRect/>
            </a:stretch>
          </p:blipFill>
          <p:spPr bwMode="auto">
            <a:xfrm>
              <a:off x="4114800" y="0"/>
              <a:ext cx="661988" cy="914400"/>
            </a:xfrm>
            <a:prstGeom prst="rect">
              <a:avLst/>
            </a:prstGeom>
            <a:noFill/>
            <a:ln w="9525" algn="in">
              <a:noFill/>
              <a:miter lim="800000"/>
              <a:headEnd/>
              <a:tailEnd/>
            </a:ln>
          </p:spPr>
        </p:pic>
        <p:sp>
          <p:nvSpPr>
            <p:cNvPr id="4" name="Rectangle 4"/>
            <p:cNvSpPr/>
            <p:nvPr/>
          </p:nvSpPr>
          <p:spPr>
            <a:xfrm>
              <a:off x="5943600" y="0"/>
              <a:ext cx="609600" cy="685800"/>
            </a:xfrm>
            <a:prstGeom prst="rect">
              <a:avLst/>
            </a:prstGeom>
            <a:solidFill>
              <a:schemeClr val="bg2">
                <a:lumMod val="90000"/>
              </a:schemeClr>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p>
          </p:txBody>
        </p:sp>
        <p:pic>
          <p:nvPicPr>
            <p:cNvPr id="5" name="Picture 11" descr="j0438648[1]"/>
            <p:cNvPicPr>
              <a:picLocks noChangeAspect="1" noChangeArrowheads="1"/>
            </p:cNvPicPr>
            <p:nvPr/>
          </p:nvPicPr>
          <p:blipFill>
            <a:blip r:embed="rId3" cstate="print"/>
            <a:srcRect/>
            <a:stretch>
              <a:fillRect/>
            </a:stretch>
          </p:blipFill>
          <p:spPr bwMode="auto">
            <a:xfrm>
              <a:off x="5334000" y="0"/>
              <a:ext cx="560388" cy="838200"/>
            </a:xfrm>
            <a:prstGeom prst="rect">
              <a:avLst/>
            </a:prstGeom>
            <a:noFill/>
            <a:ln w="9525" algn="in">
              <a:noFill/>
              <a:miter lim="800000"/>
              <a:headEnd/>
              <a:tailEnd/>
            </a:ln>
          </p:spPr>
        </p:pic>
        <p:pic>
          <p:nvPicPr>
            <p:cNvPr id="6" name="Picture 7" descr="j0448018[1]"/>
            <p:cNvPicPr>
              <a:picLocks noChangeAspect="1" noChangeArrowheads="1"/>
            </p:cNvPicPr>
            <p:nvPr/>
          </p:nvPicPr>
          <p:blipFill>
            <a:blip r:embed="rId4" cstate="print">
              <a:lum bright="20000"/>
            </a:blip>
            <a:srcRect/>
            <a:stretch>
              <a:fillRect/>
            </a:stretch>
          </p:blipFill>
          <p:spPr bwMode="auto">
            <a:xfrm>
              <a:off x="1828800" y="0"/>
              <a:ext cx="685800" cy="838200"/>
            </a:xfrm>
            <a:prstGeom prst="rect">
              <a:avLst/>
            </a:prstGeom>
            <a:noFill/>
            <a:ln w="9525" algn="in">
              <a:noFill/>
              <a:miter lim="800000"/>
              <a:headEnd/>
              <a:tailEnd/>
            </a:ln>
          </p:spPr>
        </p:pic>
        <p:pic>
          <p:nvPicPr>
            <p:cNvPr id="7" name="Picture 6" descr="j0448124[1]"/>
            <p:cNvPicPr>
              <a:picLocks noChangeAspect="1" noChangeArrowheads="1"/>
            </p:cNvPicPr>
            <p:nvPr/>
          </p:nvPicPr>
          <p:blipFill>
            <a:blip r:embed="rId5" cstate="print"/>
            <a:srcRect/>
            <a:stretch>
              <a:fillRect/>
            </a:stretch>
          </p:blipFill>
          <p:spPr bwMode="auto">
            <a:xfrm>
              <a:off x="6553200" y="0"/>
              <a:ext cx="787400" cy="914400"/>
            </a:xfrm>
            <a:prstGeom prst="rect">
              <a:avLst/>
            </a:prstGeom>
            <a:noFill/>
            <a:ln w="9525" algn="in">
              <a:noFill/>
              <a:miter lim="800000"/>
              <a:headEnd/>
              <a:tailEnd/>
            </a:ln>
          </p:spPr>
        </p:pic>
        <p:pic>
          <p:nvPicPr>
            <p:cNvPr id="8" name="Picture 5" descr="j0439301[1]"/>
            <p:cNvPicPr>
              <a:picLocks noChangeAspect="1" noChangeArrowheads="1"/>
            </p:cNvPicPr>
            <p:nvPr/>
          </p:nvPicPr>
          <p:blipFill>
            <a:blip r:embed="rId6" cstate="print"/>
            <a:srcRect/>
            <a:stretch>
              <a:fillRect/>
            </a:stretch>
          </p:blipFill>
          <p:spPr bwMode="auto">
            <a:xfrm>
              <a:off x="7924800" y="0"/>
              <a:ext cx="762000" cy="909638"/>
            </a:xfrm>
            <a:prstGeom prst="rect">
              <a:avLst/>
            </a:prstGeom>
            <a:noFill/>
            <a:ln w="9525" algn="in">
              <a:noFill/>
              <a:miter lim="800000"/>
              <a:headEnd/>
              <a:tailEnd/>
            </a:ln>
          </p:spPr>
        </p:pic>
        <p:pic>
          <p:nvPicPr>
            <p:cNvPr id="9" name="Picture 4" descr="j0439272[1]"/>
            <p:cNvPicPr>
              <a:picLocks noChangeAspect="1" noChangeArrowheads="1"/>
            </p:cNvPicPr>
            <p:nvPr/>
          </p:nvPicPr>
          <p:blipFill>
            <a:blip r:embed="rId7" cstate="print"/>
            <a:srcRect/>
            <a:stretch>
              <a:fillRect/>
            </a:stretch>
          </p:blipFill>
          <p:spPr bwMode="auto">
            <a:xfrm>
              <a:off x="2743200" y="0"/>
              <a:ext cx="1177925" cy="762000"/>
            </a:xfrm>
            <a:prstGeom prst="rect">
              <a:avLst/>
            </a:prstGeom>
            <a:noFill/>
            <a:ln w="9525" algn="in">
              <a:noFill/>
              <a:miter lim="800000"/>
              <a:headEnd/>
              <a:tailEnd/>
            </a:ln>
          </p:spPr>
        </p:pic>
        <p:pic>
          <p:nvPicPr>
            <p:cNvPr id="10" name="Picture 3" descr="j0438787[1]"/>
            <p:cNvPicPr>
              <a:picLocks noChangeAspect="1" noChangeArrowheads="1"/>
            </p:cNvPicPr>
            <p:nvPr/>
          </p:nvPicPr>
          <p:blipFill>
            <a:blip r:embed="rId8" cstate="print"/>
            <a:srcRect/>
            <a:stretch>
              <a:fillRect/>
            </a:stretch>
          </p:blipFill>
          <p:spPr bwMode="auto">
            <a:xfrm>
              <a:off x="533400" y="0"/>
              <a:ext cx="762000" cy="609600"/>
            </a:xfrm>
            <a:prstGeom prst="rect">
              <a:avLst/>
            </a:prstGeom>
            <a:noFill/>
            <a:ln w="9525" algn="in">
              <a:noFill/>
              <a:miter lim="800000"/>
              <a:headEnd/>
              <a:tailEnd/>
            </a:ln>
          </p:spPr>
        </p:pic>
        <p:sp>
          <p:nvSpPr>
            <p:cNvPr id="11" name="Rectangle 11"/>
            <p:cNvSpPr/>
            <p:nvPr/>
          </p:nvSpPr>
          <p:spPr>
            <a:xfrm>
              <a:off x="0" y="0"/>
              <a:ext cx="609600" cy="685800"/>
            </a:xfrm>
            <a:prstGeom prst="rect">
              <a:avLst/>
            </a:prstGeom>
            <a:solidFill>
              <a:schemeClr val="tx2">
                <a:lumMod val="75000"/>
              </a:schemeClr>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p>
          </p:txBody>
        </p:sp>
        <p:sp>
          <p:nvSpPr>
            <p:cNvPr id="12" name="Rectangle 12"/>
            <p:cNvSpPr/>
            <p:nvPr/>
          </p:nvSpPr>
          <p:spPr>
            <a:xfrm>
              <a:off x="1219200" y="0"/>
              <a:ext cx="609600" cy="685800"/>
            </a:xfrm>
            <a:prstGeom prst="rect">
              <a:avLst/>
            </a:prstGeom>
            <a:solidFill>
              <a:schemeClr val="accent2">
                <a:lumMod val="75000"/>
              </a:schemeClr>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p>
          </p:txBody>
        </p:sp>
        <p:sp>
          <p:nvSpPr>
            <p:cNvPr id="13" name="Rectangle 13"/>
            <p:cNvSpPr/>
            <p:nvPr/>
          </p:nvSpPr>
          <p:spPr>
            <a:xfrm>
              <a:off x="2362200" y="0"/>
              <a:ext cx="609600" cy="685800"/>
            </a:xfrm>
            <a:prstGeom prst="rect">
              <a:avLst/>
            </a:prstGeom>
            <a:solidFill>
              <a:schemeClr val="accent3">
                <a:lumMod val="60000"/>
                <a:lumOff val="40000"/>
              </a:schemeClr>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p>
          </p:txBody>
        </p:sp>
        <p:sp>
          <p:nvSpPr>
            <p:cNvPr id="14" name="Rectangle 14"/>
            <p:cNvSpPr/>
            <p:nvPr/>
          </p:nvSpPr>
          <p:spPr>
            <a:xfrm>
              <a:off x="3581400" y="0"/>
              <a:ext cx="609600" cy="685800"/>
            </a:xfrm>
            <a:prstGeom prst="rect">
              <a:avLst/>
            </a:prstGeom>
            <a:solidFill>
              <a:schemeClr val="accent5">
                <a:lumMod val="60000"/>
                <a:lumOff val="40000"/>
              </a:schemeClr>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p>
          </p:txBody>
        </p:sp>
        <p:sp>
          <p:nvSpPr>
            <p:cNvPr id="15" name="Rectangle 15"/>
            <p:cNvSpPr/>
            <p:nvPr/>
          </p:nvSpPr>
          <p:spPr>
            <a:xfrm>
              <a:off x="4724400" y="0"/>
              <a:ext cx="609600" cy="685800"/>
            </a:xfrm>
            <a:prstGeom prst="rect">
              <a:avLst/>
            </a:prstGeom>
            <a:solidFill>
              <a:schemeClr val="accent6">
                <a:lumMod val="60000"/>
                <a:lumOff val="40000"/>
              </a:schemeClr>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p>
          </p:txBody>
        </p:sp>
        <p:sp>
          <p:nvSpPr>
            <p:cNvPr id="16" name="Rectangle 16"/>
            <p:cNvSpPr/>
            <p:nvPr/>
          </p:nvSpPr>
          <p:spPr>
            <a:xfrm>
              <a:off x="7315200" y="0"/>
              <a:ext cx="609600" cy="685800"/>
            </a:xfrm>
            <a:prstGeom prst="rect">
              <a:avLst/>
            </a:prstGeom>
            <a:solidFill>
              <a:srgbClr val="F06A34"/>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p>
          </p:txBody>
        </p:sp>
        <p:sp>
          <p:nvSpPr>
            <p:cNvPr id="17" name="Rectangle 17"/>
            <p:cNvSpPr/>
            <p:nvPr/>
          </p:nvSpPr>
          <p:spPr>
            <a:xfrm>
              <a:off x="8534400" y="0"/>
              <a:ext cx="609600" cy="685800"/>
            </a:xfrm>
            <a:prstGeom prst="rect">
              <a:avLst/>
            </a:prstGeom>
            <a:solidFill>
              <a:schemeClr val="accent4">
                <a:lumMod val="60000"/>
                <a:lumOff val="40000"/>
              </a:schemeClr>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p>
          </p:txBody>
        </p:sp>
        <p:sp>
          <p:nvSpPr>
            <p:cNvPr id="18" name="Rectangle 18"/>
            <p:cNvSpPr/>
            <p:nvPr/>
          </p:nvSpPr>
          <p:spPr>
            <a:xfrm>
              <a:off x="0" y="609600"/>
              <a:ext cx="9144000" cy="304800"/>
            </a:xfrm>
            <a:prstGeom prst="rect">
              <a:avLst/>
            </a:prstGeom>
            <a:solidFill>
              <a:srgbClr val="F06A34"/>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p>
          </p:txBody>
        </p:sp>
      </p:grpSp>
      <p:sp>
        <p:nvSpPr>
          <p:cNvPr id="19" name="Footer Placeholder 44"/>
          <p:cNvSpPr>
            <a:spLocks noGrp="1"/>
          </p:cNvSpPr>
          <p:nvPr>
            <p:ph type="ftr" sz="quarter" idx="10"/>
          </p:nvPr>
        </p:nvSpPr>
        <p:spPr/>
        <p:txBody>
          <a:bodyPr/>
          <a:lstStyle>
            <a:lvl1pPr>
              <a:defRPr/>
            </a:lvl1pPr>
          </a:lstStyle>
          <a:p>
            <a:pPr>
              <a:defRPr/>
            </a:pP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Section Header">
    <p:spTree>
      <p:nvGrpSpPr>
        <p:cNvPr id="1" name=""/>
        <p:cNvGrpSpPr/>
        <p:nvPr/>
      </p:nvGrpSpPr>
      <p:grpSpPr>
        <a:xfrm>
          <a:off x="0" y="0"/>
          <a:ext cx="0" cy="0"/>
          <a:chOff x="0" y="0"/>
          <a:chExt cx="0" cy="0"/>
        </a:xfrm>
      </p:grpSpPr>
      <p:sp>
        <p:nvSpPr>
          <p:cNvPr id="2" name="Footer Placeholder 44"/>
          <p:cNvSpPr>
            <a:spLocks noGrp="1"/>
          </p:cNvSpPr>
          <p:nvPr>
            <p:ph type="ftr" sz="quarter" idx="10"/>
          </p:nvPr>
        </p:nvSpPr>
        <p:spPr/>
        <p:txBody>
          <a:bodyPr/>
          <a:lstStyle>
            <a:lvl1pPr>
              <a:defRPr/>
            </a:lvl1pPr>
          </a:lstStyle>
          <a:p>
            <a:pPr>
              <a:defRPr/>
            </a:pPr>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Section Header">
    <p:spTree>
      <p:nvGrpSpPr>
        <p:cNvPr id="1" name=""/>
        <p:cNvGrpSpPr/>
        <p:nvPr/>
      </p:nvGrpSpPr>
      <p:grpSpPr>
        <a:xfrm>
          <a:off x="0" y="0"/>
          <a:ext cx="0" cy="0"/>
          <a:chOff x="0" y="0"/>
          <a:chExt cx="0" cy="0"/>
        </a:xfrm>
      </p:grpSpPr>
      <p:sp>
        <p:nvSpPr>
          <p:cNvPr id="2" name="Footer Placeholder 44"/>
          <p:cNvSpPr>
            <a:spLocks noGrp="1"/>
          </p:cNvSpPr>
          <p:nvPr>
            <p:ph type="ftr" sz="quarter" idx="10"/>
          </p:nvPr>
        </p:nvSpPr>
        <p:spPr/>
        <p:txBody>
          <a:bodyPr/>
          <a:lstStyle>
            <a:lvl1pPr>
              <a:defRPr/>
            </a:lvl1pPr>
          </a:lstStyle>
          <a:p>
            <a:pPr>
              <a:defRPr/>
            </a:pPr>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Section Header">
    <p:spTree>
      <p:nvGrpSpPr>
        <p:cNvPr id="1" name=""/>
        <p:cNvGrpSpPr/>
        <p:nvPr/>
      </p:nvGrpSpPr>
      <p:grpSpPr>
        <a:xfrm>
          <a:off x="0" y="0"/>
          <a:ext cx="0" cy="0"/>
          <a:chOff x="0" y="0"/>
          <a:chExt cx="0" cy="0"/>
        </a:xfrm>
      </p:grpSpPr>
      <p:sp>
        <p:nvSpPr>
          <p:cNvPr id="2" name="Footer Placeholder 44"/>
          <p:cNvSpPr>
            <a:spLocks noGrp="1"/>
          </p:cNvSpPr>
          <p:nvPr>
            <p:ph type="ftr" sz="quarter" idx="10"/>
          </p:nvPr>
        </p:nvSpPr>
        <p:spPr/>
        <p:txBody>
          <a:bodyPr/>
          <a:lstStyle>
            <a:lvl1pPr>
              <a:defRPr/>
            </a:lvl1pPr>
          </a:lstStyle>
          <a:p>
            <a:pPr>
              <a:defRPr/>
            </a:pPr>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5_Section Header">
    <p:spTree>
      <p:nvGrpSpPr>
        <p:cNvPr id="1" name=""/>
        <p:cNvGrpSpPr/>
        <p:nvPr/>
      </p:nvGrpSpPr>
      <p:grpSpPr>
        <a:xfrm>
          <a:off x="0" y="0"/>
          <a:ext cx="0" cy="0"/>
          <a:chOff x="0" y="0"/>
          <a:chExt cx="0" cy="0"/>
        </a:xfrm>
      </p:grpSpPr>
      <p:sp>
        <p:nvSpPr>
          <p:cNvPr id="2" name="Footer Placeholder 44"/>
          <p:cNvSpPr>
            <a:spLocks noGrp="1"/>
          </p:cNvSpPr>
          <p:nvPr>
            <p:ph type="ftr" sz="quarter" idx="10"/>
          </p:nvPr>
        </p:nvSpPr>
        <p:spPr/>
        <p:txBody>
          <a:bodyPr/>
          <a:lstStyle>
            <a:lvl1pPr>
              <a:defRPr/>
            </a:lvl1pPr>
          </a:lstStyle>
          <a:p>
            <a:pPr>
              <a:defRPr/>
            </a:pPr>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6_Section Header">
    <p:spTree>
      <p:nvGrpSpPr>
        <p:cNvPr id="1" name=""/>
        <p:cNvGrpSpPr/>
        <p:nvPr/>
      </p:nvGrpSpPr>
      <p:grpSpPr>
        <a:xfrm>
          <a:off x="0" y="0"/>
          <a:ext cx="0" cy="0"/>
          <a:chOff x="0" y="0"/>
          <a:chExt cx="0" cy="0"/>
        </a:xfrm>
      </p:grpSpPr>
      <p:sp>
        <p:nvSpPr>
          <p:cNvPr id="2" name="Footer Placeholder 44"/>
          <p:cNvSpPr>
            <a:spLocks noGrp="1"/>
          </p:cNvSpPr>
          <p:nvPr>
            <p:ph type="ftr" sz="quarter" idx="10"/>
          </p:nvPr>
        </p:nvSpPr>
        <p:spPr/>
        <p:txBody>
          <a:bodyPr/>
          <a:lstStyle>
            <a:lvl1pPr>
              <a:defRPr/>
            </a:lvl1pPr>
          </a:lstStyle>
          <a:p>
            <a:pPr>
              <a:defRPr/>
            </a:pP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pSp>
        <p:nvGrpSpPr>
          <p:cNvPr id="2" name="Group 16"/>
          <p:cNvGrpSpPr>
            <a:grpSpLocks/>
          </p:cNvGrpSpPr>
          <p:nvPr userDrawn="1"/>
        </p:nvGrpSpPr>
        <p:grpSpPr bwMode="auto">
          <a:xfrm>
            <a:off x="0" y="6324600"/>
            <a:ext cx="9144000" cy="204788"/>
            <a:chOff x="0" y="3984"/>
            <a:chExt cx="5760" cy="129"/>
          </a:xfrm>
        </p:grpSpPr>
        <p:pic>
          <p:nvPicPr>
            <p:cNvPr id="3" name="Picture 17" descr="banner"/>
            <p:cNvPicPr>
              <a:picLocks noChangeAspect="1" noChangeArrowheads="1"/>
            </p:cNvPicPr>
            <p:nvPr/>
          </p:nvPicPr>
          <p:blipFill>
            <a:blip r:embed="rId2" cstate="print"/>
            <a:srcRect/>
            <a:stretch>
              <a:fillRect/>
            </a:stretch>
          </p:blipFill>
          <p:spPr bwMode="auto">
            <a:xfrm>
              <a:off x="3312" y="3984"/>
              <a:ext cx="2448" cy="129"/>
            </a:xfrm>
            <a:prstGeom prst="rect">
              <a:avLst/>
            </a:prstGeom>
            <a:noFill/>
            <a:ln w="9525">
              <a:noFill/>
              <a:miter lim="800000"/>
              <a:headEnd/>
              <a:tailEnd/>
            </a:ln>
          </p:spPr>
        </p:pic>
        <p:pic>
          <p:nvPicPr>
            <p:cNvPr id="4" name="Picture 18" descr="banner"/>
            <p:cNvPicPr>
              <a:picLocks noChangeAspect="1" noChangeArrowheads="1"/>
            </p:cNvPicPr>
            <p:nvPr/>
          </p:nvPicPr>
          <p:blipFill>
            <a:blip r:embed="rId2" cstate="print"/>
            <a:srcRect/>
            <a:stretch>
              <a:fillRect/>
            </a:stretch>
          </p:blipFill>
          <p:spPr bwMode="auto">
            <a:xfrm>
              <a:off x="0" y="3984"/>
              <a:ext cx="2448" cy="129"/>
            </a:xfrm>
            <a:prstGeom prst="rect">
              <a:avLst/>
            </a:prstGeom>
            <a:noFill/>
            <a:ln w="9525">
              <a:noFill/>
              <a:miter lim="800000"/>
              <a:headEnd/>
              <a:tailEnd/>
            </a:ln>
          </p:spPr>
        </p:pic>
        <p:pic>
          <p:nvPicPr>
            <p:cNvPr id="5" name="Picture 19" descr="banner"/>
            <p:cNvPicPr>
              <a:picLocks noChangeAspect="1" noChangeArrowheads="1"/>
            </p:cNvPicPr>
            <p:nvPr/>
          </p:nvPicPr>
          <p:blipFill>
            <a:blip r:embed="rId2" cstate="print"/>
            <a:srcRect/>
            <a:stretch>
              <a:fillRect/>
            </a:stretch>
          </p:blipFill>
          <p:spPr bwMode="auto">
            <a:xfrm>
              <a:off x="2082" y="3984"/>
              <a:ext cx="2448" cy="129"/>
            </a:xfrm>
            <a:prstGeom prst="rect">
              <a:avLst/>
            </a:prstGeom>
            <a:noFill/>
            <a:ln w="9525">
              <a:noFill/>
              <a:miter lim="800000"/>
              <a:headEnd/>
              <a:tailEnd/>
            </a:ln>
          </p:spPr>
        </p:pic>
      </p:grpSp>
      <p:grpSp>
        <p:nvGrpSpPr>
          <p:cNvPr id="6" name="Group 10"/>
          <p:cNvGrpSpPr>
            <a:grpSpLocks/>
          </p:cNvGrpSpPr>
          <p:nvPr userDrawn="1"/>
        </p:nvGrpSpPr>
        <p:grpSpPr bwMode="auto">
          <a:xfrm>
            <a:off x="0" y="0"/>
            <a:ext cx="9144000" cy="6786563"/>
            <a:chOff x="0" y="0"/>
            <a:chExt cx="9144000" cy="6786265"/>
          </a:xfrm>
        </p:grpSpPr>
        <p:pic>
          <p:nvPicPr>
            <p:cNvPr id="7" name="Picture 2"/>
            <p:cNvPicPr>
              <a:picLocks noChangeAspect="1" noChangeArrowheads="1"/>
            </p:cNvPicPr>
            <p:nvPr userDrawn="1"/>
          </p:nvPicPr>
          <p:blipFill>
            <a:blip r:embed="rId3" cstate="print"/>
            <a:srcRect/>
            <a:stretch>
              <a:fillRect/>
            </a:stretch>
          </p:blipFill>
          <p:spPr bwMode="auto">
            <a:xfrm>
              <a:off x="0" y="0"/>
              <a:ext cx="1905000" cy="457180"/>
            </a:xfrm>
            <a:prstGeom prst="rect">
              <a:avLst/>
            </a:prstGeom>
            <a:ln>
              <a:noFill/>
            </a:ln>
            <a:effectLst>
              <a:outerShdw blurRad="292100" dist="139700" dir="2700000" algn="tl" rotWithShape="0">
                <a:srgbClr val="333333">
                  <a:alpha val="65000"/>
                </a:srgbClr>
              </a:outerShdw>
            </a:effectLst>
          </p:spPr>
        </p:pic>
        <p:pic>
          <p:nvPicPr>
            <p:cNvPr id="8" name="Picture 2"/>
            <p:cNvPicPr>
              <a:picLocks noChangeAspect="1" noChangeArrowheads="1"/>
            </p:cNvPicPr>
            <p:nvPr userDrawn="1"/>
          </p:nvPicPr>
          <p:blipFill>
            <a:blip r:embed="rId3" cstate="print"/>
            <a:srcRect/>
            <a:stretch>
              <a:fillRect/>
            </a:stretch>
          </p:blipFill>
          <p:spPr bwMode="auto">
            <a:xfrm>
              <a:off x="1828800" y="0"/>
              <a:ext cx="1905000" cy="457180"/>
            </a:xfrm>
            <a:prstGeom prst="rect">
              <a:avLst/>
            </a:prstGeom>
            <a:ln>
              <a:noFill/>
            </a:ln>
            <a:effectLst>
              <a:outerShdw blurRad="292100" dist="139700" dir="2700000" algn="tl" rotWithShape="0">
                <a:srgbClr val="333333">
                  <a:alpha val="65000"/>
                </a:srgbClr>
              </a:outerShdw>
            </a:effectLst>
          </p:spPr>
        </p:pic>
        <p:pic>
          <p:nvPicPr>
            <p:cNvPr id="9" name="Picture 2"/>
            <p:cNvPicPr>
              <a:picLocks noChangeAspect="1" noChangeArrowheads="1"/>
            </p:cNvPicPr>
            <p:nvPr userDrawn="1"/>
          </p:nvPicPr>
          <p:blipFill>
            <a:blip r:embed="rId3" cstate="print"/>
            <a:srcRect/>
            <a:stretch>
              <a:fillRect/>
            </a:stretch>
          </p:blipFill>
          <p:spPr bwMode="auto">
            <a:xfrm>
              <a:off x="3657600" y="0"/>
              <a:ext cx="1905000" cy="457180"/>
            </a:xfrm>
            <a:prstGeom prst="rect">
              <a:avLst/>
            </a:prstGeom>
            <a:ln>
              <a:noFill/>
            </a:ln>
            <a:effectLst>
              <a:outerShdw blurRad="292100" dist="139700" dir="2700000" algn="tl" rotWithShape="0">
                <a:srgbClr val="333333">
                  <a:alpha val="65000"/>
                </a:srgbClr>
              </a:outerShdw>
            </a:effectLst>
          </p:spPr>
        </p:pic>
        <p:pic>
          <p:nvPicPr>
            <p:cNvPr id="10" name="Picture 2"/>
            <p:cNvPicPr>
              <a:picLocks noChangeAspect="1" noChangeArrowheads="1"/>
            </p:cNvPicPr>
            <p:nvPr userDrawn="1"/>
          </p:nvPicPr>
          <p:blipFill>
            <a:blip r:embed="rId3" cstate="print"/>
            <a:srcRect/>
            <a:stretch>
              <a:fillRect/>
            </a:stretch>
          </p:blipFill>
          <p:spPr bwMode="auto">
            <a:xfrm>
              <a:off x="5486400" y="0"/>
              <a:ext cx="1905000" cy="457180"/>
            </a:xfrm>
            <a:prstGeom prst="rect">
              <a:avLst/>
            </a:prstGeom>
            <a:ln>
              <a:noFill/>
            </a:ln>
            <a:effectLst>
              <a:outerShdw blurRad="292100" dist="139700" dir="2700000" algn="tl" rotWithShape="0">
                <a:srgbClr val="333333">
                  <a:alpha val="65000"/>
                </a:srgbClr>
              </a:outerShdw>
            </a:effectLst>
          </p:spPr>
        </p:pic>
        <p:pic>
          <p:nvPicPr>
            <p:cNvPr id="11" name="Picture 2"/>
            <p:cNvPicPr>
              <a:picLocks noChangeAspect="1" noChangeArrowheads="1"/>
            </p:cNvPicPr>
            <p:nvPr userDrawn="1"/>
          </p:nvPicPr>
          <p:blipFill>
            <a:blip r:embed="rId3" cstate="print"/>
            <a:srcRect/>
            <a:stretch>
              <a:fillRect/>
            </a:stretch>
          </p:blipFill>
          <p:spPr bwMode="auto">
            <a:xfrm>
              <a:off x="7239000" y="0"/>
              <a:ext cx="1905000" cy="457180"/>
            </a:xfrm>
            <a:prstGeom prst="rect">
              <a:avLst/>
            </a:prstGeom>
            <a:ln>
              <a:noFill/>
            </a:ln>
            <a:effectLst>
              <a:outerShdw blurRad="292100" dist="139700" dir="2700000" algn="tl" rotWithShape="0">
                <a:srgbClr val="333333">
                  <a:alpha val="65000"/>
                </a:srgbClr>
              </a:outerShdw>
            </a:effectLst>
          </p:spPr>
        </p:pic>
        <p:pic>
          <p:nvPicPr>
            <p:cNvPr id="12" name="Picture 23" descr="usdalogo"/>
            <p:cNvPicPr>
              <a:picLocks noChangeAspect="1" noChangeArrowheads="1"/>
            </p:cNvPicPr>
            <p:nvPr userDrawn="1"/>
          </p:nvPicPr>
          <p:blipFill>
            <a:blip r:embed="rId4" cstate="print"/>
            <a:srcRect/>
            <a:stretch>
              <a:fillRect/>
            </a:stretch>
          </p:blipFill>
          <p:spPr bwMode="auto">
            <a:xfrm>
              <a:off x="457200" y="6324322"/>
              <a:ext cx="574675" cy="395271"/>
            </a:xfrm>
            <a:prstGeom prst="rect">
              <a:avLst/>
            </a:prstGeom>
            <a:ln>
              <a:noFill/>
            </a:ln>
            <a:effectLst>
              <a:outerShdw blurRad="292100" dist="139700" dir="2700000" algn="tl" rotWithShape="0">
                <a:srgbClr val="333333">
                  <a:alpha val="65000"/>
                </a:srgbClr>
              </a:outerShdw>
            </a:effectLst>
          </p:spPr>
        </p:pic>
        <p:sp>
          <p:nvSpPr>
            <p:cNvPr id="13" name="TextBox 17"/>
            <p:cNvSpPr txBox="1"/>
            <p:nvPr userDrawn="1"/>
          </p:nvSpPr>
          <p:spPr>
            <a:xfrm>
              <a:off x="990600" y="6324322"/>
              <a:ext cx="2286000" cy="461943"/>
            </a:xfrm>
            <a:prstGeom prst="rect">
              <a:avLst/>
            </a:prstGeom>
            <a:noFill/>
          </p:spPr>
          <p:txBody>
            <a:bodyPr>
              <a:spAutoFit/>
            </a:bodyPr>
            <a:lstStyle/>
            <a:p>
              <a:pPr>
                <a:defRPr/>
              </a:pPr>
              <a:r>
                <a:rPr lang="en-US" sz="1200" b="1" dirty="0">
                  <a:solidFill>
                    <a:srgbClr val="006600"/>
                  </a:solidFill>
                  <a:latin typeface="Calibri" pitchFamily="34" charset="0"/>
                </a:rPr>
                <a:t>Center for Nutrition              Policy and Promotion </a:t>
              </a:r>
            </a:p>
          </p:txBody>
        </p:sp>
      </p:gr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grpSp>
        <p:nvGrpSpPr>
          <p:cNvPr id="2" name="Group 17"/>
          <p:cNvGrpSpPr>
            <a:grpSpLocks/>
          </p:cNvGrpSpPr>
          <p:nvPr userDrawn="1"/>
        </p:nvGrpSpPr>
        <p:grpSpPr bwMode="auto">
          <a:xfrm>
            <a:off x="0" y="0"/>
            <a:ext cx="9144000" cy="457200"/>
            <a:chOff x="0" y="0"/>
            <a:chExt cx="9144000" cy="457200"/>
          </a:xfrm>
        </p:grpSpPr>
        <p:pic>
          <p:nvPicPr>
            <p:cNvPr id="3" name="Picture 2"/>
            <p:cNvPicPr>
              <a:picLocks noChangeAspect="1" noChangeArrowheads="1"/>
            </p:cNvPicPr>
            <p:nvPr userDrawn="1"/>
          </p:nvPicPr>
          <p:blipFill>
            <a:blip r:embed="rId2" cstate="print"/>
            <a:srcRect/>
            <a:stretch>
              <a:fillRect/>
            </a:stretch>
          </p:blipFill>
          <p:spPr bwMode="auto">
            <a:xfrm>
              <a:off x="0" y="0"/>
              <a:ext cx="1905000" cy="457200"/>
            </a:xfrm>
            <a:prstGeom prst="rect">
              <a:avLst/>
            </a:prstGeom>
            <a:ln>
              <a:noFill/>
            </a:ln>
            <a:effectLst>
              <a:outerShdw blurRad="292100" dist="139700" dir="2700000" algn="tl" rotWithShape="0">
                <a:srgbClr val="333333">
                  <a:alpha val="65000"/>
                </a:srgbClr>
              </a:outerShdw>
            </a:effectLst>
          </p:spPr>
        </p:pic>
        <p:pic>
          <p:nvPicPr>
            <p:cNvPr id="4" name="Picture 2"/>
            <p:cNvPicPr>
              <a:picLocks noChangeAspect="1" noChangeArrowheads="1"/>
            </p:cNvPicPr>
            <p:nvPr userDrawn="1"/>
          </p:nvPicPr>
          <p:blipFill>
            <a:blip r:embed="rId2" cstate="print"/>
            <a:srcRect/>
            <a:stretch>
              <a:fillRect/>
            </a:stretch>
          </p:blipFill>
          <p:spPr bwMode="auto">
            <a:xfrm>
              <a:off x="1828800" y="0"/>
              <a:ext cx="1905000" cy="457200"/>
            </a:xfrm>
            <a:prstGeom prst="rect">
              <a:avLst/>
            </a:prstGeom>
            <a:ln>
              <a:noFill/>
            </a:ln>
            <a:effectLst>
              <a:outerShdw blurRad="292100" dist="139700" dir="2700000" algn="tl" rotWithShape="0">
                <a:srgbClr val="333333">
                  <a:alpha val="65000"/>
                </a:srgbClr>
              </a:outerShdw>
            </a:effectLst>
          </p:spPr>
        </p:pic>
        <p:pic>
          <p:nvPicPr>
            <p:cNvPr id="5" name="Picture 2"/>
            <p:cNvPicPr>
              <a:picLocks noChangeAspect="1" noChangeArrowheads="1"/>
            </p:cNvPicPr>
            <p:nvPr userDrawn="1"/>
          </p:nvPicPr>
          <p:blipFill>
            <a:blip r:embed="rId2" cstate="print"/>
            <a:srcRect/>
            <a:stretch>
              <a:fillRect/>
            </a:stretch>
          </p:blipFill>
          <p:spPr bwMode="auto">
            <a:xfrm>
              <a:off x="3657600" y="0"/>
              <a:ext cx="1905000" cy="457200"/>
            </a:xfrm>
            <a:prstGeom prst="rect">
              <a:avLst/>
            </a:prstGeom>
            <a:ln>
              <a:noFill/>
            </a:ln>
            <a:effectLst>
              <a:outerShdw blurRad="292100" dist="139700" dir="2700000" algn="tl" rotWithShape="0">
                <a:srgbClr val="333333">
                  <a:alpha val="65000"/>
                </a:srgbClr>
              </a:outerShdw>
            </a:effectLst>
          </p:spPr>
        </p:pic>
        <p:pic>
          <p:nvPicPr>
            <p:cNvPr id="6" name="Picture 2"/>
            <p:cNvPicPr>
              <a:picLocks noChangeAspect="1" noChangeArrowheads="1"/>
            </p:cNvPicPr>
            <p:nvPr userDrawn="1"/>
          </p:nvPicPr>
          <p:blipFill>
            <a:blip r:embed="rId2" cstate="print"/>
            <a:srcRect/>
            <a:stretch>
              <a:fillRect/>
            </a:stretch>
          </p:blipFill>
          <p:spPr bwMode="auto">
            <a:xfrm>
              <a:off x="5486400" y="0"/>
              <a:ext cx="1905000" cy="457200"/>
            </a:xfrm>
            <a:prstGeom prst="rect">
              <a:avLst/>
            </a:prstGeom>
            <a:ln>
              <a:noFill/>
            </a:ln>
            <a:effectLst>
              <a:outerShdw blurRad="292100" dist="139700" dir="2700000" algn="tl" rotWithShape="0">
                <a:srgbClr val="333333">
                  <a:alpha val="65000"/>
                </a:srgbClr>
              </a:outerShdw>
            </a:effectLst>
          </p:spPr>
        </p:pic>
        <p:pic>
          <p:nvPicPr>
            <p:cNvPr id="7" name="Picture 2"/>
            <p:cNvPicPr>
              <a:picLocks noChangeAspect="1" noChangeArrowheads="1"/>
            </p:cNvPicPr>
            <p:nvPr userDrawn="1"/>
          </p:nvPicPr>
          <p:blipFill>
            <a:blip r:embed="rId2" cstate="print"/>
            <a:srcRect/>
            <a:stretch>
              <a:fillRect/>
            </a:stretch>
          </p:blipFill>
          <p:spPr bwMode="auto">
            <a:xfrm>
              <a:off x="7239000" y="0"/>
              <a:ext cx="1905000" cy="457200"/>
            </a:xfrm>
            <a:prstGeom prst="rect">
              <a:avLst/>
            </a:prstGeom>
            <a:ln>
              <a:noFill/>
            </a:ln>
            <a:effectLst>
              <a:outerShdw blurRad="292100" dist="139700" dir="2700000" algn="tl" rotWithShape="0">
                <a:srgbClr val="333333">
                  <a:alpha val="65000"/>
                </a:srgbClr>
              </a:outerShdw>
            </a:effectLst>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4" name="Group 6"/>
          <p:cNvGrpSpPr>
            <a:grpSpLocks/>
          </p:cNvGrpSpPr>
          <p:nvPr userDrawn="1"/>
        </p:nvGrpSpPr>
        <p:grpSpPr bwMode="auto">
          <a:xfrm>
            <a:off x="0" y="0"/>
            <a:ext cx="9144000" cy="914400"/>
            <a:chOff x="0" y="0"/>
            <a:chExt cx="9144000" cy="914400"/>
          </a:xfrm>
        </p:grpSpPr>
        <p:pic>
          <p:nvPicPr>
            <p:cNvPr id="5" name="Picture 10" descr="j0437382[1]"/>
            <p:cNvPicPr>
              <a:picLocks noChangeAspect="1" noChangeArrowheads="1"/>
            </p:cNvPicPr>
            <p:nvPr/>
          </p:nvPicPr>
          <p:blipFill>
            <a:blip r:embed="rId2" cstate="print"/>
            <a:srcRect/>
            <a:stretch>
              <a:fillRect/>
            </a:stretch>
          </p:blipFill>
          <p:spPr bwMode="auto">
            <a:xfrm>
              <a:off x="4114800" y="0"/>
              <a:ext cx="661988" cy="914400"/>
            </a:xfrm>
            <a:prstGeom prst="rect">
              <a:avLst/>
            </a:prstGeom>
            <a:noFill/>
            <a:ln w="9525" algn="in">
              <a:noFill/>
              <a:miter lim="800000"/>
              <a:headEnd/>
              <a:tailEnd/>
            </a:ln>
          </p:spPr>
        </p:pic>
        <p:sp>
          <p:nvSpPr>
            <p:cNvPr id="6" name="Rectangle 8"/>
            <p:cNvSpPr/>
            <p:nvPr/>
          </p:nvSpPr>
          <p:spPr>
            <a:xfrm>
              <a:off x="5943600" y="0"/>
              <a:ext cx="609600" cy="685800"/>
            </a:xfrm>
            <a:prstGeom prst="rect">
              <a:avLst/>
            </a:prstGeom>
            <a:solidFill>
              <a:schemeClr val="bg2">
                <a:lumMod val="90000"/>
              </a:schemeClr>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p>
          </p:txBody>
        </p:sp>
        <p:pic>
          <p:nvPicPr>
            <p:cNvPr id="7" name="Picture 11" descr="j0438648[1]"/>
            <p:cNvPicPr>
              <a:picLocks noChangeAspect="1" noChangeArrowheads="1"/>
            </p:cNvPicPr>
            <p:nvPr/>
          </p:nvPicPr>
          <p:blipFill>
            <a:blip r:embed="rId3" cstate="print"/>
            <a:srcRect/>
            <a:stretch>
              <a:fillRect/>
            </a:stretch>
          </p:blipFill>
          <p:spPr bwMode="auto">
            <a:xfrm>
              <a:off x="5334000" y="0"/>
              <a:ext cx="560388" cy="838200"/>
            </a:xfrm>
            <a:prstGeom prst="rect">
              <a:avLst/>
            </a:prstGeom>
            <a:noFill/>
            <a:ln w="9525" algn="in">
              <a:noFill/>
              <a:miter lim="800000"/>
              <a:headEnd/>
              <a:tailEnd/>
            </a:ln>
          </p:spPr>
        </p:pic>
        <p:pic>
          <p:nvPicPr>
            <p:cNvPr id="8" name="Picture 7" descr="j0448018[1]"/>
            <p:cNvPicPr>
              <a:picLocks noChangeAspect="1" noChangeArrowheads="1"/>
            </p:cNvPicPr>
            <p:nvPr/>
          </p:nvPicPr>
          <p:blipFill>
            <a:blip r:embed="rId4" cstate="print">
              <a:lum bright="20000"/>
            </a:blip>
            <a:srcRect/>
            <a:stretch>
              <a:fillRect/>
            </a:stretch>
          </p:blipFill>
          <p:spPr bwMode="auto">
            <a:xfrm>
              <a:off x="1828800" y="0"/>
              <a:ext cx="685800" cy="838200"/>
            </a:xfrm>
            <a:prstGeom prst="rect">
              <a:avLst/>
            </a:prstGeom>
            <a:noFill/>
            <a:ln w="9525" algn="in">
              <a:noFill/>
              <a:miter lim="800000"/>
              <a:headEnd/>
              <a:tailEnd/>
            </a:ln>
          </p:spPr>
        </p:pic>
        <p:pic>
          <p:nvPicPr>
            <p:cNvPr id="9" name="Picture 6" descr="j0448124[1]"/>
            <p:cNvPicPr>
              <a:picLocks noChangeAspect="1" noChangeArrowheads="1"/>
            </p:cNvPicPr>
            <p:nvPr/>
          </p:nvPicPr>
          <p:blipFill>
            <a:blip r:embed="rId5" cstate="print"/>
            <a:srcRect/>
            <a:stretch>
              <a:fillRect/>
            </a:stretch>
          </p:blipFill>
          <p:spPr bwMode="auto">
            <a:xfrm>
              <a:off x="6553200" y="0"/>
              <a:ext cx="787400" cy="914400"/>
            </a:xfrm>
            <a:prstGeom prst="rect">
              <a:avLst/>
            </a:prstGeom>
            <a:noFill/>
            <a:ln w="9525" algn="in">
              <a:noFill/>
              <a:miter lim="800000"/>
              <a:headEnd/>
              <a:tailEnd/>
            </a:ln>
          </p:spPr>
        </p:pic>
        <p:pic>
          <p:nvPicPr>
            <p:cNvPr id="10" name="Picture 5" descr="j0439301[1]"/>
            <p:cNvPicPr>
              <a:picLocks noChangeAspect="1" noChangeArrowheads="1"/>
            </p:cNvPicPr>
            <p:nvPr/>
          </p:nvPicPr>
          <p:blipFill>
            <a:blip r:embed="rId6" cstate="print"/>
            <a:srcRect/>
            <a:stretch>
              <a:fillRect/>
            </a:stretch>
          </p:blipFill>
          <p:spPr bwMode="auto">
            <a:xfrm>
              <a:off x="7924800" y="0"/>
              <a:ext cx="762000" cy="909638"/>
            </a:xfrm>
            <a:prstGeom prst="rect">
              <a:avLst/>
            </a:prstGeom>
            <a:noFill/>
            <a:ln w="9525" algn="in">
              <a:noFill/>
              <a:miter lim="800000"/>
              <a:headEnd/>
              <a:tailEnd/>
            </a:ln>
          </p:spPr>
        </p:pic>
        <p:pic>
          <p:nvPicPr>
            <p:cNvPr id="11" name="Picture 4" descr="j0439272[1]"/>
            <p:cNvPicPr>
              <a:picLocks noChangeAspect="1" noChangeArrowheads="1"/>
            </p:cNvPicPr>
            <p:nvPr/>
          </p:nvPicPr>
          <p:blipFill>
            <a:blip r:embed="rId7" cstate="print"/>
            <a:srcRect/>
            <a:stretch>
              <a:fillRect/>
            </a:stretch>
          </p:blipFill>
          <p:spPr bwMode="auto">
            <a:xfrm>
              <a:off x="2743200" y="0"/>
              <a:ext cx="1177925" cy="762000"/>
            </a:xfrm>
            <a:prstGeom prst="rect">
              <a:avLst/>
            </a:prstGeom>
            <a:noFill/>
            <a:ln w="9525" algn="in">
              <a:noFill/>
              <a:miter lim="800000"/>
              <a:headEnd/>
              <a:tailEnd/>
            </a:ln>
          </p:spPr>
        </p:pic>
        <p:pic>
          <p:nvPicPr>
            <p:cNvPr id="12" name="Picture 3" descr="j0438787[1]"/>
            <p:cNvPicPr>
              <a:picLocks noChangeAspect="1" noChangeArrowheads="1"/>
            </p:cNvPicPr>
            <p:nvPr/>
          </p:nvPicPr>
          <p:blipFill>
            <a:blip r:embed="rId8" cstate="print"/>
            <a:srcRect/>
            <a:stretch>
              <a:fillRect/>
            </a:stretch>
          </p:blipFill>
          <p:spPr bwMode="auto">
            <a:xfrm>
              <a:off x="533400" y="0"/>
              <a:ext cx="762000" cy="609600"/>
            </a:xfrm>
            <a:prstGeom prst="rect">
              <a:avLst/>
            </a:prstGeom>
            <a:noFill/>
            <a:ln w="9525" algn="in">
              <a:noFill/>
              <a:miter lim="800000"/>
              <a:headEnd/>
              <a:tailEnd/>
            </a:ln>
          </p:spPr>
        </p:pic>
        <p:sp>
          <p:nvSpPr>
            <p:cNvPr id="13" name="Rectangle 15"/>
            <p:cNvSpPr/>
            <p:nvPr/>
          </p:nvSpPr>
          <p:spPr>
            <a:xfrm>
              <a:off x="0" y="0"/>
              <a:ext cx="609600" cy="685800"/>
            </a:xfrm>
            <a:prstGeom prst="rect">
              <a:avLst/>
            </a:prstGeom>
            <a:solidFill>
              <a:schemeClr val="tx2">
                <a:lumMod val="75000"/>
              </a:schemeClr>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p>
          </p:txBody>
        </p:sp>
        <p:sp>
          <p:nvSpPr>
            <p:cNvPr id="14" name="Rectangle 16"/>
            <p:cNvSpPr/>
            <p:nvPr/>
          </p:nvSpPr>
          <p:spPr>
            <a:xfrm>
              <a:off x="1219200" y="0"/>
              <a:ext cx="609600" cy="685800"/>
            </a:xfrm>
            <a:prstGeom prst="rect">
              <a:avLst/>
            </a:prstGeom>
            <a:solidFill>
              <a:schemeClr val="accent2">
                <a:lumMod val="75000"/>
              </a:schemeClr>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p>
          </p:txBody>
        </p:sp>
        <p:sp>
          <p:nvSpPr>
            <p:cNvPr id="15" name="Rectangle 17"/>
            <p:cNvSpPr/>
            <p:nvPr/>
          </p:nvSpPr>
          <p:spPr>
            <a:xfrm>
              <a:off x="2362200" y="0"/>
              <a:ext cx="609600" cy="685800"/>
            </a:xfrm>
            <a:prstGeom prst="rect">
              <a:avLst/>
            </a:prstGeom>
            <a:solidFill>
              <a:schemeClr val="accent3">
                <a:lumMod val="60000"/>
                <a:lumOff val="40000"/>
              </a:schemeClr>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p>
          </p:txBody>
        </p:sp>
        <p:sp>
          <p:nvSpPr>
            <p:cNvPr id="16" name="Rectangle 18"/>
            <p:cNvSpPr/>
            <p:nvPr/>
          </p:nvSpPr>
          <p:spPr>
            <a:xfrm>
              <a:off x="3581400" y="0"/>
              <a:ext cx="609600" cy="685800"/>
            </a:xfrm>
            <a:prstGeom prst="rect">
              <a:avLst/>
            </a:prstGeom>
            <a:solidFill>
              <a:schemeClr val="accent5">
                <a:lumMod val="60000"/>
                <a:lumOff val="40000"/>
              </a:schemeClr>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p>
          </p:txBody>
        </p:sp>
        <p:sp>
          <p:nvSpPr>
            <p:cNvPr id="17" name="Rectangle 19"/>
            <p:cNvSpPr/>
            <p:nvPr/>
          </p:nvSpPr>
          <p:spPr>
            <a:xfrm>
              <a:off x="4724400" y="0"/>
              <a:ext cx="609600" cy="685800"/>
            </a:xfrm>
            <a:prstGeom prst="rect">
              <a:avLst/>
            </a:prstGeom>
            <a:solidFill>
              <a:schemeClr val="accent6">
                <a:lumMod val="60000"/>
                <a:lumOff val="40000"/>
              </a:schemeClr>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p>
          </p:txBody>
        </p:sp>
        <p:sp>
          <p:nvSpPr>
            <p:cNvPr id="18" name="Rectangle 20"/>
            <p:cNvSpPr/>
            <p:nvPr/>
          </p:nvSpPr>
          <p:spPr>
            <a:xfrm>
              <a:off x="7315200" y="0"/>
              <a:ext cx="609600" cy="685800"/>
            </a:xfrm>
            <a:prstGeom prst="rect">
              <a:avLst/>
            </a:prstGeom>
            <a:solidFill>
              <a:srgbClr val="F06A34"/>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p>
          </p:txBody>
        </p:sp>
        <p:sp>
          <p:nvSpPr>
            <p:cNvPr id="19" name="Rectangle 21"/>
            <p:cNvSpPr/>
            <p:nvPr/>
          </p:nvSpPr>
          <p:spPr>
            <a:xfrm>
              <a:off x="8534400" y="0"/>
              <a:ext cx="609600" cy="685800"/>
            </a:xfrm>
            <a:prstGeom prst="rect">
              <a:avLst/>
            </a:prstGeom>
            <a:solidFill>
              <a:schemeClr val="accent4">
                <a:lumMod val="60000"/>
                <a:lumOff val="40000"/>
              </a:schemeClr>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p>
          </p:txBody>
        </p:sp>
        <p:sp>
          <p:nvSpPr>
            <p:cNvPr id="20" name="Rectangle 22"/>
            <p:cNvSpPr/>
            <p:nvPr/>
          </p:nvSpPr>
          <p:spPr>
            <a:xfrm>
              <a:off x="0" y="609600"/>
              <a:ext cx="9144000" cy="304800"/>
            </a:xfrm>
            <a:prstGeom prst="rect">
              <a:avLst/>
            </a:prstGeom>
            <a:solidFill>
              <a:srgbClr val="F06A34"/>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p>
          </p:txBody>
        </p:sp>
      </p:gr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1" name="Date Placeholder 3"/>
          <p:cNvSpPr>
            <a:spLocks noGrp="1"/>
          </p:cNvSpPr>
          <p:nvPr>
            <p:ph type="dt" sz="half" idx="10"/>
          </p:nvPr>
        </p:nvSpPr>
        <p:spPr/>
        <p:txBody>
          <a:bodyPr/>
          <a:lstStyle>
            <a:lvl1pPr>
              <a:defRPr/>
            </a:lvl1pPr>
          </a:lstStyle>
          <a:p>
            <a:pPr>
              <a:defRPr/>
            </a:pPr>
            <a:endParaRPr lang="en-US" dirty="0"/>
          </a:p>
        </p:txBody>
      </p:sp>
      <p:sp>
        <p:nvSpPr>
          <p:cNvPr id="22" name="Footer Placeholder 4"/>
          <p:cNvSpPr>
            <a:spLocks noGrp="1"/>
          </p:cNvSpPr>
          <p:nvPr>
            <p:ph type="ftr" sz="quarter" idx="11"/>
          </p:nvPr>
        </p:nvSpPr>
        <p:spPr/>
        <p:txBody>
          <a:bodyPr/>
          <a:lstStyle>
            <a:lvl1pPr>
              <a:defRPr/>
            </a:lvl1pPr>
          </a:lstStyle>
          <a:p>
            <a:pPr>
              <a:defRPr/>
            </a:pPr>
            <a:endParaRPr lang="en-US" dirty="0"/>
          </a:p>
        </p:txBody>
      </p:sp>
      <p:sp>
        <p:nvSpPr>
          <p:cNvPr id="23" name="Slide Number Placeholder 5"/>
          <p:cNvSpPr>
            <a:spLocks noGrp="1"/>
          </p:cNvSpPr>
          <p:nvPr>
            <p:ph type="sldNum" sz="quarter" idx="12"/>
          </p:nvPr>
        </p:nvSpPr>
        <p:spPr/>
        <p:txBody>
          <a:bodyPr/>
          <a:lstStyle>
            <a:lvl1pPr>
              <a:defRPr/>
            </a:lvl1pPr>
          </a:lstStyle>
          <a:p>
            <a:pPr>
              <a:defRPr/>
            </a:pPr>
            <a:fld id="{0C1C858C-B8BB-4277-8986-5D8328E53338}" type="slidenum">
              <a:rPr lang="en-US"/>
              <a:pPr>
                <a:defRPr/>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4048A04A-DA48-4E6B-A514-191E4BEF5DDB}" type="slidenum">
              <a:rPr lang="en-US"/>
              <a:pPr>
                <a:defRPr/>
              </a:pPr>
              <a:t>‹#›</a:t>
            </a:fld>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grpSp>
        <p:nvGrpSpPr>
          <p:cNvPr id="2" name="Group 5"/>
          <p:cNvGrpSpPr>
            <a:grpSpLocks/>
          </p:cNvGrpSpPr>
          <p:nvPr userDrawn="1"/>
        </p:nvGrpSpPr>
        <p:grpSpPr bwMode="auto">
          <a:xfrm>
            <a:off x="0" y="0"/>
            <a:ext cx="9144000" cy="6786563"/>
            <a:chOff x="0" y="0"/>
            <a:chExt cx="9144000" cy="6786265"/>
          </a:xfrm>
        </p:grpSpPr>
        <p:pic>
          <p:nvPicPr>
            <p:cNvPr id="3" name="Picture 2"/>
            <p:cNvPicPr>
              <a:picLocks noChangeAspect="1" noChangeArrowheads="1"/>
            </p:cNvPicPr>
            <p:nvPr userDrawn="1"/>
          </p:nvPicPr>
          <p:blipFill>
            <a:blip r:embed="rId2" cstate="print"/>
            <a:srcRect/>
            <a:stretch>
              <a:fillRect/>
            </a:stretch>
          </p:blipFill>
          <p:spPr bwMode="auto">
            <a:xfrm>
              <a:off x="0" y="0"/>
              <a:ext cx="1905000" cy="457180"/>
            </a:xfrm>
            <a:prstGeom prst="rect">
              <a:avLst/>
            </a:prstGeom>
            <a:ln>
              <a:noFill/>
            </a:ln>
            <a:effectLst>
              <a:outerShdw blurRad="292100" dist="139700" dir="2700000" algn="tl" rotWithShape="0">
                <a:srgbClr val="333333">
                  <a:alpha val="65000"/>
                </a:srgbClr>
              </a:outerShdw>
            </a:effectLst>
          </p:spPr>
        </p:pic>
        <p:pic>
          <p:nvPicPr>
            <p:cNvPr id="4" name="Picture 2"/>
            <p:cNvPicPr>
              <a:picLocks noChangeAspect="1" noChangeArrowheads="1"/>
            </p:cNvPicPr>
            <p:nvPr userDrawn="1"/>
          </p:nvPicPr>
          <p:blipFill>
            <a:blip r:embed="rId2" cstate="print"/>
            <a:srcRect/>
            <a:stretch>
              <a:fillRect/>
            </a:stretch>
          </p:blipFill>
          <p:spPr bwMode="auto">
            <a:xfrm>
              <a:off x="1828800" y="0"/>
              <a:ext cx="1905000" cy="457180"/>
            </a:xfrm>
            <a:prstGeom prst="rect">
              <a:avLst/>
            </a:prstGeom>
            <a:ln>
              <a:noFill/>
            </a:ln>
            <a:effectLst>
              <a:outerShdw blurRad="292100" dist="139700" dir="2700000" algn="tl" rotWithShape="0">
                <a:srgbClr val="333333">
                  <a:alpha val="65000"/>
                </a:srgbClr>
              </a:outerShdw>
            </a:effectLst>
          </p:spPr>
        </p:pic>
        <p:pic>
          <p:nvPicPr>
            <p:cNvPr id="5" name="Picture 2"/>
            <p:cNvPicPr>
              <a:picLocks noChangeAspect="1" noChangeArrowheads="1"/>
            </p:cNvPicPr>
            <p:nvPr userDrawn="1"/>
          </p:nvPicPr>
          <p:blipFill>
            <a:blip r:embed="rId2" cstate="print"/>
            <a:srcRect/>
            <a:stretch>
              <a:fillRect/>
            </a:stretch>
          </p:blipFill>
          <p:spPr bwMode="auto">
            <a:xfrm>
              <a:off x="3657600" y="0"/>
              <a:ext cx="1905000" cy="457180"/>
            </a:xfrm>
            <a:prstGeom prst="rect">
              <a:avLst/>
            </a:prstGeom>
            <a:ln>
              <a:noFill/>
            </a:ln>
            <a:effectLst>
              <a:outerShdw blurRad="292100" dist="139700" dir="2700000" algn="tl" rotWithShape="0">
                <a:srgbClr val="333333">
                  <a:alpha val="65000"/>
                </a:srgbClr>
              </a:outerShdw>
            </a:effectLst>
          </p:spPr>
        </p:pic>
        <p:pic>
          <p:nvPicPr>
            <p:cNvPr id="6" name="Picture 2"/>
            <p:cNvPicPr>
              <a:picLocks noChangeAspect="1" noChangeArrowheads="1"/>
            </p:cNvPicPr>
            <p:nvPr userDrawn="1"/>
          </p:nvPicPr>
          <p:blipFill>
            <a:blip r:embed="rId2" cstate="print"/>
            <a:srcRect/>
            <a:stretch>
              <a:fillRect/>
            </a:stretch>
          </p:blipFill>
          <p:spPr bwMode="auto">
            <a:xfrm>
              <a:off x="5486400" y="0"/>
              <a:ext cx="1905000" cy="457180"/>
            </a:xfrm>
            <a:prstGeom prst="rect">
              <a:avLst/>
            </a:prstGeom>
            <a:ln>
              <a:noFill/>
            </a:ln>
            <a:effectLst>
              <a:outerShdw blurRad="292100" dist="139700" dir="2700000" algn="tl" rotWithShape="0">
                <a:srgbClr val="333333">
                  <a:alpha val="65000"/>
                </a:srgbClr>
              </a:outerShdw>
            </a:effectLst>
          </p:spPr>
        </p:pic>
        <p:pic>
          <p:nvPicPr>
            <p:cNvPr id="7" name="Picture 2"/>
            <p:cNvPicPr>
              <a:picLocks noChangeAspect="1" noChangeArrowheads="1"/>
            </p:cNvPicPr>
            <p:nvPr userDrawn="1"/>
          </p:nvPicPr>
          <p:blipFill>
            <a:blip r:embed="rId2" cstate="print"/>
            <a:srcRect/>
            <a:stretch>
              <a:fillRect/>
            </a:stretch>
          </p:blipFill>
          <p:spPr bwMode="auto">
            <a:xfrm>
              <a:off x="7239000" y="0"/>
              <a:ext cx="1905000" cy="457180"/>
            </a:xfrm>
            <a:prstGeom prst="rect">
              <a:avLst/>
            </a:prstGeom>
            <a:ln>
              <a:noFill/>
            </a:ln>
            <a:effectLst>
              <a:outerShdw blurRad="292100" dist="139700" dir="2700000" algn="tl" rotWithShape="0">
                <a:srgbClr val="333333">
                  <a:alpha val="65000"/>
                </a:srgbClr>
              </a:outerShdw>
            </a:effectLst>
          </p:spPr>
        </p:pic>
        <p:pic>
          <p:nvPicPr>
            <p:cNvPr id="8" name="Picture 23" descr="usdalogo"/>
            <p:cNvPicPr>
              <a:picLocks noChangeAspect="1" noChangeArrowheads="1"/>
            </p:cNvPicPr>
            <p:nvPr userDrawn="1"/>
          </p:nvPicPr>
          <p:blipFill>
            <a:blip r:embed="rId3" cstate="print"/>
            <a:srcRect/>
            <a:stretch>
              <a:fillRect/>
            </a:stretch>
          </p:blipFill>
          <p:spPr bwMode="auto">
            <a:xfrm>
              <a:off x="457200" y="6324322"/>
              <a:ext cx="574675" cy="395271"/>
            </a:xfrm>
            <a:prstGeom prst="rect">
              <a:avLst/>
            </a:prstGeom>
            <a:ln>
              <a:noFill/>
            </a:ln>
            <a:effectLst>
              <a:outerShdw blurRad="292100" dist="139700" dir="2700000" algn="tl" rotWithShape="0">
                <a:srgbClr val="333333">
                  <a:alpha val="65000"/>
                </a:srgbClr>
              </a:outerShdw>
            </a:effectLst>
          </p:spPr>
        </p:pic>
        <p:sp>
          <p:nvSpPr>
            <p:cNvPr id="9" name="TextBox 12"/>
            <p:cNvSpPr txBox="1"/>
            <p:nvPr userDrawn="1"/>
          </p:nvSpPr>
          <p:spPr>
            <a:xfrm>
              <a:off x="990600" y="6324322"/>
              <a:ext cx="2286000" cy="461943"/>
            </a:xfrm>
            <a:prstGeom prst="rect">
              <a:avLst/>
            </a:prstGeom>
            <a:noFill/>
          </p:spPr>
          <p:txBody>
            <a:bodyPr>
              <a:spAutoFit/>
            </a:bodyPr>
            <a:lstStyle/>
            <a:p>
              <a:pPr>
                <a:defRPr/>
              </a:pPr>
              <a:r>
                <a:rPr lang="en-US" sz="1200" b="1" dirty="0">
                  <a:solidFill>
                    <a:srgbClr val="006600"/>
                  </a:solidFill>
                  <a:latin typeface="Calibri" pitchFamily="34" charset="0"/>
                </a:rPr>
                <a:t>Center for Nutrition              Policy and Promotion </a:t>
              </a:r>
            </a:p>
          </p:txBody>
        </p:sp>
      </p:gr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grpSp>
        <p:nvGrpSpPr>
          <p:cNvPr id="2" name="Group 7"/>
          <p:cNvGrpSpPr>
            <a:grpSpLocks/>
          </p:cNvGrpSpPr>
          <p:nvPr userDrawn="1"/>
        </p:nvGrpSpPr>
        <p:grpSpPr bwMode="auto">
          <a:xfrm>
            <a:off x="0" y="0"/>
            <a:ext cx="9144000" cy="6786563"/>
            <a:chOff x="0" y="0"/>
            <a:chExt cx="9144000" cy="6786265"/>
          </a:xfrm>
        </p:grpSpPr>
        <p:pic>
          <p:nvPicPr>
            <p:cNvPr id="3" name="Picture 2"/>
            <p:cNvPicPr>
              <a:picLocks noChangeAspect="1" noChangeArrowheads="1"/>
            </p:cNvPicPr>
            <p:nvPr userDrawn="1"/>
          </p:nvPicPr>
          <p:blipFill>
            <a:blip r:embed="rId2" cstate="print"/>
            <a:srcRect/>
            <a:stretch>
              <a:fillRect/>
            </a:stretch>
          </p:blipFill>
          <p:spPr bwMode="auto">
            <a:xfrm>
              <a:off x="0" y="0"/>
              <a:ext cx="1905000" cy="457180"/>
            </a:xfrm>
            <a:prstGeom prst="rect">
              <a:avLst/>
            </a:prstGeom>
            <a:ln>
              <a:noFill/>
            </a:ln>
            <a:effectLst>
              <a:outerShdw blurRad="292100" dist="139700" dir="2700000" algn="tl" rotWithShape="0">
                <a:srgbClr val="333333">
                  <a:alpha val="65000"/>
                </a:srgbClr>
              </a:outerShdw>
            </a:effectLst>
          </p:spPr>
        </p:pic>
        <p:pic>
          <p:nvPicPr>
            <p:cNvPr id="4" name="Picture 2"/>
            <p:cNvPicPr>
              <a:picLocks noChangeAspect="1" noChangeArrowheads="1"/>
            </p:cNvPicPr>
            <p:nvPr userDrawn="1"/>
          </p:nvPicPr>
          <p:blipFill>
            <a:blip r:embed="rId2" cstate="print"/>
            <a:srcRect/>
            <a:stretch>
              <a:fillRect/>
            </a:stretch>
          </p:blipFill>
          <p:spPr bwMode="auto">
            <a:xfrm>
              <a:off x="1828800" y="0"/>
              <a:ext cx="1905000" cy="457180"/>
            </a:xfrm>
            <a:prstGeom prst="rect">
              <a:avLst/>
            </a:prstGeom>
            <a:ln>
              <a:noFill/>
            </a:ln>
            <a:effectLst>
              <a:outerShdw blurRad="292100" dist="139700" dir="2700000" algn="tl" rotWithShape="0">
                <a:srgbClr val="333333">
                  <a:alpha val="65000"/>
                </a:srgbClr>
              </a:outerShdw>
            </a:effectLst>
          </p:spPr>
        </p:pic>
        <p:pic>
          <p:nvPicPr>
            <p:cNvPr id="5" name="Picture 2"/>
            <p:cNvPicPr>
              <a:picLocks noChangeAspect="1" noChangeArrowheads="1"/>
            </p:cNvPicPr>
            <p:nvPr userDrawn="1"/>
          </p:nvPicPr>
          <p:blipFill>
            <a:blip r:embed="rId2" cstate="print"/>
            <a:srcRect/>
            <a:stretch>
              <a:fillRect/>
            </a:stretch>
          </p:blipFill>
          <p:spPr bwMode="auto">
            <a:xfrm>
              <a:off x="3657600" y="0"/>
              <a:ext cx="1905000" cy="457180"/>
            </a:xfrm>
            <a:prstGeom prst="rect">
              <a:avLst/>
            </a:prstGeom>
            <a:ln>
              <a:noFill/>
            </a:ln>
            <a:effectLst>
              <a:outerShdw blurRad="292100" dist="139700" dir="2700000" algn="tl" rotWithShape="0">
                <a:srgbClr val="333333">
                  <a:alpha val="65000"/>
                </a:srgbClr>
              </a:outerShdw>
            </a:effectLst>
          </p:spPr>
        </p:pic>
        <p:pic>
          <p:nvPicPr>
            <p:cNvPr id="6" name="Picture 2"/>
            <p:cNvPicPr>
              <a:picLocks noChangeAspect="1" noChangeArrowheads="1"/>
            </p:cNvPicPr>
            <p:nvPr userDrawn="1"/>
          </p:nvPicPr>
          <p:blipFill>
            <a:blip r:embed="rId2" cstate="print"/>
            <a:srcRect/>
            <a:stretch>
              <a:fillRect/>
            </a:stretch>
          </p:blipFill>
          <p:spPr bwMode="auto">
            <a:xfrm>
              <a:off x="5486400" y="0"/>
              <a:ext cx="1905000" cy="457180"/>
            </a:xfrm>
            <a:prstGeom prst="rect">
              <a:avLst/>
            </a:prstGeom>
            <a:ln>
              <a:noFill/>
            </a:ln>
            <a:effectLst>
              <a:outerShdw blurRad="292100" dist="139700" dir="2700000" algn="tl" rotWithShape="0">
                <a:srgbClr val="333333">
                  <a:alpha val="65000"/>
                </a:srgbClr>
              </a:outerShdw>
            </a:effectLst>
          </p:spPr>
        </p:pic>
        <p:pic>
          <p:nvPicPr>
            <p:cNvPr id="7" name="Picture 2"/>
            <p:cNvPicPr>
              <a:picLocks noChangeAspect="1" noChangeArrowheads="1"/>
            </p:cNvPicPr>
            <p:nvPr userDrawn="1"/>
          </p:nvPicPr>
          <p:blipFill>
            <a:blip r:embed="rId2" cstate="print"/>
            <a:srcRect/>
            <a:stretch>
              <a:fillRect/>
            </a:stretch>
          </p:blipFill>
          <p:spPr bwMode="auto">
            <a:xfrm>
              <a:off x="7239000" y="0"/>
              <a:ext cx="1905000" cy="457180"/>
            </a:xfrm>
            <a:prstGeom prst="rect">
              <a:avLst/>
            </a:prstGeom>
            <a:ln>
              <a:noFill/>
            </a:ln>
            <a:effectLst>
              <a:outerShdw blurRad="292100" dist="139700" dir="2700000" algn="tl" rotWithShape="0">
                <a:srgbClr val="333333">
                  <a:alpha val="65000"/>
                </a:srgbClr>
              </a:outerShdw>
            </a:effectLst>
          </p:spPr>
        </p:pic>
        <p:pic>
          <p:nvPicPr>
            <p:cNvPr id="8" name="Picture 23" descr="usdalogo"/>
            <p:cNvPicPr>
              <a:picLocks noChangeAspect="1" noChangeArrowheads="1"/>
            </p:cNvPicPr>
            <p:nvPr userDrawn="1"/>
          </p:nvPicPr>
          <p:blipFill>
            <a:blip r:embed="rId3" cstate="print"/>
            <a:srcRect/>
            <a:stretch>
              <a:fillRect/>
            </a:stretch>
          </p:blipFill>
          <p:spPr bwMode="auto">
            <a:xfrm>
              <a:off x="457200" y="6324322"/>
              <a:ext cx="574675" cy="395271"/>
            </a:xfrm>
            <a:prstGeom prst="rect">
              <a:avLst/>
            </a:prstGeom>
            <a:ln>
              <a:noFill/>
            </a:ln>
            <a:effectLst>
              <a:outerShdw blurRad="292100" dist="139700" dir="2700000" algn="tl" rotWithShape="0">
                <a:srgbClr val="333333">
                  <a:alpha val="65000"/>
                </a:srgbClr>
              </a:outerShdw>
            </a:effectLst>
          </p:spPr>
        </p:pic>
        <p:sp>
          <p:nvSpPr>
            <p:cNvPr id="9" name="TextBox 14"/>
            <p:cNvSpPr txBox="1"/>
            <p:nvPr userDrawn="1"/>
          </p:nvSpPr>
          <p:spPr>
            <a:xfrm>
              <a:off x="990600" y="6324322"/>
              <a:ext cx="2286000" cy="461943"/>
            </a:xfrm>
            <a:prstGeom prst="rect">
              <a:avLst/>
            </a:prstGeom>
            <a:noFill/>
          </p:spPr>
          <p:txBody>
            <a:bodyPr>
              <a:spAutoFit/>
            </a:bodyPr>
            <a:lstStyle/>
            <a:p>
              <a:pPr>
                <a:defRPr/>
              </a:pPr>
              <a:r>
                <a:rPr lang="en-US" sz="1200" b="1" dirty="0">
                  <a:solidFill>
                    <a:srgbClr val="006600"/>
                  </a:solidFill>
                  <a:latin typeface="Calibri" pitchFamily="34" charset="0"/>
                </a:rPr>
                <a:t>Center for Nutrition              Policy and Promotion </a:t>
              </a:r>
            </a:p>
          </p:txBody>
        </p:sp>
      </p:gr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7_Section Header">
    <p:spTree>
      <p:nvGrpSpPr>
        <p:cNvPr id="1" name=""/>
        <p:cNvGrpSpPr/>
        <p:nvPr/>
      </p:nvGrpSpPr>
      <p:grpSpPr>
        <a:xfrm>
          <a:off x="0" y="0"/>
          <a:ext cx="0" cy="0"/>
          <a:chOff x="0" y="0"/>
          <a:chExt cx="0" cy="0"/>
        </a:xfrm>
      </p:grpSpPr>
      <p:sp>
        <p:nvSpPr>
          <p:cNvPr id="2" name="Footer Placeholder 44"/>
          <p:cNvSpPr>
            <a:spLocks noGrp="1"/>
          </p:cNvSpPr>
          <p:nvPr>
            <p:ph type="ftr" sz="quarter" idx="10"/>
          </p:nvPr>
        </p:nvSpPr>
        <p:spPr/>
        <p:txBody>
          <a:bodyPr/>
          <a:lstStyle>
            <a:lvl1pPr>
              <a:defRPr/>
            </a:lvl1pPr>
          </a:lstStyle>
          <a:p>
            <a:pPr>
              <a:defRPr/>
            </a:pPr>
            <a:endParaRPr 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818FF7F9-7DB8-4371-B1F8-4280CCF219A5}" type="slidenum">
              <a:rPr lang="en-US"/>
              <a:pPr>
                <a:defRPr/>
              </a:pPr>
              <a:t>‹#›</a:t>
            </a:fld>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507858F9-EDF0-4120-8884-EA02A0D9266C}" type="slidenum">
              <a:rPr lang="en-US"/>
              <a:pPr>
                <a:defRPr/>
              </a:pPr>
              <a:t>‹#›</a:t>
            </a:fld>
            <a:endParaRPr 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E27F91AC-DCEA-4428-BBF9-EF8B07684B46}" type="slidenum">
              <a:rPr lang="en-US"/>
              <a:pPr>
                <a:defRPr/>
              </a:pPr>
              <a:t>‹#›</a:t>
            </a:fld>
            <a:endParaRPr 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78FEF3F3-6612-4402-9B85-E087B5F04345}" type="slidenum">
              <a:rPr lang="en-US"/>
              <a:pPr>
                <a:defRPr/>
              </a:pPr>
              <a:t>‹#›</a:t>
            </a:fld>
            <a:endParaRPr 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85BD0E02-94F9-4ADA-8768-709236F4207C}" type="slidenum">
              <a:rPr lang="en-US"/>
              <a:pPr>
                <a:defRPr/>
              </a:pPr>
              <a:t>‹#›</a:t>
            </a:fld>
            <a:endParaRPr 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991DA2F5-DE62-4C8F-AD98-CC5A60E05C08}"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4" name="Group 6"/>
          <p:cNvGrpSpPr>
            <a:grpSpLocks/>
          </p:cNvGrpSpPr>
          <p:nvPr userDrawn="1"/>
        </p:nvGrpSpPr>
        <p:grpSpPr bwMode="auto">
          <a:xfrm>
            <a:off x="0" y="0"/>
            <a:ext cx="9144000" cy="914400"/>
            <a:chOff x="0" y="0"/>
            <a:chExt cx="9144000" cy="914400"/>
          </a:xfrm>
        </p:grpSpPr>
        <p:pic>
          <p:nvPicPr>
            <p:cNvPr id="5" name="Picture 10" descr="j0437382[1]"/>
            <p:cNvPicPr>
              <a:picLocks noChangeAspect="1" noChangeArrowheads="1"/>
            </p:cNvPicPr>
            <p:nvPr/>
          </p:nvPicPr>
          <p:blipFill>
            <a:blip r:embed="rId2" cstate="print"/>
            <a:srcRect/>
            <a:stretch>
              <a:fillRect/>
            </a:stretch>
          </p:blipFill>
          <p:spPr bwMode="auto">
            <a:xfrm>
              <a:off x="4114800" y="0"/>
              <a:ext cx="661988" cy="914400"/>
            </a:xfrm>
            <a:prstGeom prst="rect">
              <a:avLst/>
            </a:prstGeom>
            <a:noFill/>
            <a:ln w="9525" algn="in">
              <a:noFill/>
              <a:miter lim="800000"/>
              <a:headEnd/>
              <a:tailEnd/>
            </a:ln>
          </p:spPr>
        </p:pic>
        <p:sp>
          <p:nvSpPr>
            <p:cNvPr id="6" name="Rectangle 8"/>
            <p:cNvSpPr/>
            <p:nvPr/>
          </p:nvSpPr>
          <p:spPr>
            <a:xfrm>
              <a:off x="5943600" y="0"/>
              <a:ext cx="609600" cy="685800"/>
            </a:xfrm>
            <a:prstGeom prst="rect">
              <a:avLst/>
            </a:prstGeom>
            <a:solidFill>
              <a:schemeClr val="bg2">
                <a:lumMod val="90000"/>
              </a:schemeClr>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p>
          </p:txBody>
        </p:sp>
        <p:pic>
          <p:nvPicPr>
            <p:cNvPr id="7" name="Picture 11" descr="j0438648[1]"/>
            <p:cNvPicPr>
              <a:picLocks noChangeAspect="1" noChangeArrowheads="1"/>
            </p:cNvPicPr>
            <p:nvPr/>
          </p:nvPicPr>
          <p:blipFill>
            <a:blip r:embed="rId3" cstate="print"/>
            <a:srcRect/>
            <a:stretch>
              <a:fillRect/>
            </a:stretch>
          </p:blipFill>
          <p:spPr bwMode="auto">
            <a:xfrm>
              <a:off x="5334000" y="0"/>
              <a:ext cx="560388" cy="838200"/>
            </a:xfrm>
            <a:prstGeom prst="rect">
              <a:avLst/>
            </a:prstGeom>
            <a:noFill/>
            <a:ln w="9525" algn="in">
              <a:noFill/>
              <a:miter lim="800000"/>
              <a:headEnd/>
              <a:tailEnd/>
            </a:ln>
          </p:spPr>
        </p:pic>
        <p:pic>
          <p:nvPicPr>
            <p:cNvPr id="8" name="Picture 7" descr="j0448018[1]"/>
            <p:cNvPicPr>
              <a:picLocks noChangeAspect="1" noChangeArrowheads="1"/>
            </p:cNvPicPr>
            <p:nvPr/>
          </p:nvPicPr>
          <p:blipFill>
            <a:blip r:embed="rId4" cstate="print">
              <a:lum bright="20000"/>
            </a:blip>
            <a:srcRect/>
            <a:stretch>
              <a:fillRect/>
            </a:stretch>
          </p:blipFill>
          <p:spPr bwMode="auto">
            <a:xfrm>
              <a:off x="1828800" y="0"/>
              <a:ext cx="685800" cy="838200"/>
            </a:xfrm>
            <a:prstGeom prst="rect">
              <a:avLst/>
            </a:prstGeom>
            <a:noFill/>
            <a:ln w="9525" algn="in">
              <a:noFill/>
              <a:miter lim="800000"/>
              <a:headEnd/>
              <a:tailEnd/>
            </a:ln>
          </p:spPr>
        </p:pic>
        <p:pic>
          <p:nvPicPr>
            <p:cNvPr id="9" name="Picture 6" descr="j0448124[1]"/>
            <p:cNvPicPr>
              <a:picLocks noChangeAspect="1" noChangeArrowheads="1"/>
            </p:cNvPicPr>
            <p:nvPr/>
          </p:nvPicPr>
          <p:blipFill>
            <a:blip r:embed="rId5" cstate="print"/>
            <a:srcRect/>
            <a:stretch>
              <a:fillRect/>
            </a:stretch>
          </p:blipFill>
          <p:spPr bwMode="auto">
            <a:xfrm>
              <a:off x="6553200" y="0"/>
              <a:ext cx="787400" cy="914400"/>
            </a:xfrm>
            <a:prstGeom prst="rect">
              <a:avLst/>
            </a:prstGeom>
            <a:noFill/>
            <a:ln w="9525" algn="in">
              <a:noFill/>
              <a:miter lim="800000"/>
              <a:headEnd/>
              <a:tailEnd/>
            </a:ln>
          </p:spPr>
        </p:pic>
        <p:pic>
          <p:nvPicPr>
            <p:cNvPr id="10" name="Picture 5" descr="j0439301[1]"/>
            <p:cNvPicPr>
              <a:picLocks noChangeAspect="1" noChangeArrowheads="1"/>
            </p:cNvPicPr>
            <p:nvPr/>
          </p:nvPicPr>
          <p:blipFill>
            <a:blip r:embed="rId6" cstate="print"/>
            <a:srcRect/>
            <a:stretch>
              <a:fillRect/>
            </a:stretch>
          </p:blipFill>
          <p:spPr bwMode="auto">
            <a:xfrm>
              <a:off x="7924800" y="0"/>
              <a:ext cx="762000" cy="909638"/>
            </a:xfrm>
            <a:prstGeom prst="rect">
              <a:avLst/>
            </a:prstGeom>
            <a:noFill/>
            <a:ln w="9525" algn="in">
              <a:noFill/>
              <a:miter lim="800000"/>
              <a:headEnd/>
              <a:tailEnd/>
            </a:ln>
          </p:spPr>
        </p:pic>
        <p:pic>
          <p:nvPicPr>
            <p:cNvPr id="11" name="Picture 4" descr="j0439272[1]"/>
            <p:cNvPicPr>
              <a:picLocks noChangeAspect="1" noChangeArrowheads="1"/>
            </p:cNvPicPr>
            <p:nvPr/>
          </p:nvPicPr>
          <p:blipFill>
            <a:blip r:embed="rId7" cstate="print"/>
            <a:srcRect/>
            <a:stretch>
              <a:fillRect/>
            </a:stretch>
          </p:blipFill>
          <p:spPr bwMode="auto">
            <a:xfrm>
              <a:off x="2743200" y="0"/>
              <a:ext cx="1177925" cy="762000"/>
            </a:xfrm>
            <a:prstGeom prst="rect">
              <a:avLst/>
            </a:prstGeom>
            <a:noFill/>
            <a:ln w="9525" algn="in">
              <a:noFill/>
              <a:miter lim="800000"/>
              <a:headEnd/>
              <a:tailEnd/>
            </a:ln>
          </p:spPr>
        </p:pic>
        <p:pic>
          <p:nvPicPr>
            <p:cNvPr id="12" name="Picture 3" descr="j0438787[1]"/>
            <p:cNvPicPr>
              <a:picLocks noChangeAspect="1" noChangeArrowheads="1"/>
            </p:cNvPicPr>
            <p:nvPr/>
          </p:nvPicPr>
          <p:blipFill>
            <a:blip r:embed="rId8" cstate="print"/>
            <a:srcRect/>
            <a:stretch>
              <a:fillRect/>
            </a:stretch>
          </p:blipFill>
          <p:spPr bwMode="auto">
            <a:xfrm>
              <a:off x="533400" y="0"/>
              <a:ext cx="762000" cy="609600"/>
            </a:xfrm>
            <a:prstGeom prst="rect">
              <a:avLst/>
            </a:prstGeom>
            <a:noFill/>
            <a:ln w="9525" algn="in">
              <a:noFill/>
              <a:miter lim="800000"/>
              <a:headEnd/>
              <a:tailEnd/>
            </a:ln>
          </p:spPr>
        </p:pic>
        <p:sp>
          <p:nvSpPr>
            <p:cNvPr id="13" name="Rectangle 15"/>
            <p:cNvSpPr/>
            <p:nvPr/>
          </p:nvSpPr>
          <p:spPr>
            <a:xfrm>
              <a:off x="0" y="0"/>
              <a:ext cx="609600" cy="685800"/>
            </a:xfrm>
            <a:prstGeom prst="rect">
              <a:avLst/>
            </a:prstGeom>
            <a:solidFill>
              <a:schemeClr val="tx2">
                <a:lumMod val="75000"/>
              </a:schemeClr>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p>
          </p:txBody>
        </p:sp>
        <p:sp>
          <p:nvSpPr>
            <p:cNvPr id="14" name="Rectangle 16"/>
            <p:cNvSpPr/>
            <p:nvPr/>
          </p:nvSpPr>
          <p:spPr>
            <a:xfrm>
              <a:off x="1219200" y="0"/>
              <a:ext cx="609600" cy="685800"/>
            </a:xfrm>
            <a:prstGeom prst="rect">
              <a:avLst/>
            </a:prstGeom>
            <a:solidFill>
              <a:schemeClr val="accent2">
                <a:lumMod val="75000"/>
              </a:schemeClr>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p>
          </p:txBody>
        </p:sp>
        <p:sp>
          <p:nvSpPr>
            <p:cNvPr id="15" name="Rectangle 17"/>
            <p:cNvSpPr/>
            <p:nvPr/>
          </p:nvSpPr>
          <p:spPr>
            <a:xfrm>
              <a:off x="2362200" y="0"/>
              <a:ext cx="609600" cy="685800"/>
            </a:xfrm>
            <a:prstGeom prst="rect">
              <a:avLst/>
            </a:prstGeom>
            <a:solidFill>
              <a:schemeClr val="accent3">
                <a:lumMod val="60000"/>
                <a:lumOff val="40000"/>
              </a:schemeClr>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p>
          </p:txBody>
        </p:sp>
        <p:sp>
          <p:nvSpPr>
            <p:cNvPr id="16" name="Rectangle 18"/>
            <p:cNvSpPr/>
            <p:nvPr/>
          </p:nvSpPr>
          <p:spPr>
            <a:xfrm>
              <a:off x="3581400" y="0"/>
              <a:ext cx="609600" cy="685800"/>
            </a:xfrm>
            <a:prstGeom prst="rect">
              <a:avLst/>
            </a:prstGeom>
            <a:solidFill>
              <a:schemeClr val="accent5">
                <a:lumMod val="60000"/>
                <a:lumOff val="40000"/>
              </a:schemeClr>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p>
          </p:txBody>
        </p:sp>
        <p:sp>
          <p:nvSpPr>
            <p:cNvPr id="17" name="Rectangle 19"/>
            <p:cNvSpPr/>
            <p:nvPr/>
          </p:nvSpPr>
          <p:spPr>
            <a:xfrm>
              <a:off x="4724400" y="0"/>
              <a:ext cx="609600" cy="685800"/>
            </a:xfrm>
            <a:prstGeom prst="rect">
              <a:avLst/>
            </a:prstGeom>
            <a:solidFill>
              <a:schemeClr val="accent6">
                <a:lumMod val="60000"/>
                <a:lumOff val="40000"/>
              </a:schemeClr>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p>
          </p:txBody>
        </p:sp>
        <p:sp>
          <p:nvSpPr>
            <p:cNvPr id="18" name="Rectangle 20"/>
            <p:cNvSpPr/>
            <p:nvPr/>
          </p:nvSpPr>
          <p:spPr>
            <a:xfrm>
              <a:off x="7315200" y="0"/>
              <a:ext cx="609600" cy="685800"/>
            </a:xfrm>
            <a:prstGeom prst="rect">
              <a:avLst/>
            </a:prstGeom>
            <a:solidFill>
              <a:srgbClr val="F06A34"/>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p>
          </p:txBody>
        </p:sp>
        <p:sp>
          <p:nvSpPr>
            <p:cNvPr id="19" name="Rectangle 21"/>
            <p:cNvSpPr/>
            <p:nvPr/>
          </p:nvSpPr>
          <p:spPr>
            <a:xfrm>
              <a:off x="8534400" y="0"/>
              <a:ext cx="609600" cy="685800"/>
            </a:xfrm>
            <a:prstGeom prst="rect">
              <a:avLst/>
            </a:prstGeom>
            <a:solidFill>
              <a:schemeClr val="accent4">
                <a:lumMod val="60000"/>
                <a:lumOff val="40000"/>
              </a:schemeClr>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p>
          </p:txBody>
        </p:sp>
        <p:sp>
          <p:nvSpPr>
            <p:cNvPr id="20" name="Rectangle 22"/>
            <p:cNvSpPr/>
            <p:nvPr/>
          </p:nvSpPr>
          <p:spPr>
            <a:xfrm>
              <a:off x="0" y="609600"/>
              <a:ext cx="9144000" cy="304800"/>
            </a:xfrm>
            <a:prstGeom prst="rect">
              <a:avLst/>
            </a:prstGeom>
            <a:solidFill>
              <a:srgbClr val="F06A34"/>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p>
          </p:txBody>
        </p:sp>
      </p:gr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21" name="Date Placeholder 3"/>
          <p:cNvSpPr>
            <a:spLocks noGrp="1"/>
          </p:cNvSpPr>
          <p:nvPr>
            <p:ph type="dt" sz="half" idx="10"/>
          </p:nvPr>
        </p:nvSpPr>
        <p:spPr/>
        <p:txBody>
          <a:bodyPr/>
          <a:lstStyle>
            <a:lvl1pPr>
              <a:defRPr/>
            </a:lvl1pPr>
          </a:lstStyle>
          <a:p>
            <a:pPr>
              <a:defRPr/>
            </a:pPr>
            <a:endParaRPr lang="en-US" dirty="0"/>
          </a:p>
        </p:txBody>
      </p:sp>
      <p:sp>
        <p:nvSpPr>
          <p:cNvPr id="22" name="Footer Placeholder 4"/>
          <p:cNvSpPr>
            <a:spLocks noGrp="1"/>
          </p:cNvSpPr>
          <p:nvPr>
            <p:ph type="ftr" sz="quarter" idx="11"/>
          </p:nvPr>
        </p:nvSpPr>
        <p:spPr/>
        <p:txBody>
          <a:bodyPr/>
          <a:lstStyle>
            <a:lvl1pPr>
              <a:defRPr/>
            </a:lvl1pPr>
          </a:lstStyle>
          <a:p>
            <a:pPr>
              <a:defRPr/>
            </a:pPr>
            <a:endParaRPr lang="en-US" dirty="0"/>
          </a:p>
        </p:txBody>
      </p:sp>
      <p:sp>
        <p:nvSpPr>
          <p:cNvPr id="23" name="Slide Number Placeholder 5"/>
          <p:cNvSpPr>
            <a:spLocks noGrp="1"/>
          </p:cNvSpPr>
          <p:nvPr>
            <p:ph type="sldNum" sz="quarter" idx="12"/>
          </p:nvPr>
        </p:nvSpPr>
        <p:spPr/>
        <p:txBody>
          <a:bodyPr/>
          <a:lstStyle>
            <a:lvl1pPr>
              <a:defRPr/>
            </a:lvl1pPr>
          </a:lstStyle>
          <a:p>
            <a:pPr>
              <a:defRPr/>
            </a:pPr>
            <a:fld id="{FE9DF4FB-7590-4697-91D6-88CE9A6656BF}" type="slidenum">
              <a:rPr lang="en-US"/>
              <a:pPr>
                <a:defRPr/>
              </a:pPr>
              <a:t>‹#›</a:t>
            </a:fld>
            <a:endParaRPr 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C218EE06-A79A-463C-AC47-FDEF43B76059}" type="slidenum">
              <a:rPr lang="en-US"/>
              <a:pPr>
                <a:defRPr/>
              </a:pPr>
              <a:t>‹#›</a:t>
            </a:fld>
            <a:endParaRPr lang="en-US"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CDDD8795-E1AA-44A5-9092-3118DFF6FDC5}" type="slidenum">
              <a:rPr lang="en-US"/>
              <a:pPr>
                <a:defRPr/>
              </a:pPr>
              <a:t>‹#›</a:t>
            </a:fld>
            <a:endParaRPr lang="en-US"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39E99A4E-FA22-4AE2-A9F2-3C6D9FF0EEED}" type="slidenum">
              <a:rPr lang="en-US"/>
              <a:pPr>
                <a:defRPr/>
              </a:pPr>
              <a:t>‹#›</a:t>
            </a:fld>
            <a:endParaRPr lang="en-US"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2B531FA1-F216-4124-BE88-12EBA0FF9D07}" type="slidenum">
              <a:rPr lang="en-US"/>
              <a:pPr>
                <a:defRPr/>
              </a:pPr>
              <a:t>‹#›</a:t>
            </a:fld>
            <a:endParaRPr lang="en-US"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B5F332B3-BB91-4D0C-B46F-1AE24E27076C}" type="slidenum">
              <a:rPr lang="en-US"/>
              <a:pPr>
                <a:defRPr/>
              </a:pPr>
              <a:t>‹#›</a:t>
            </a:fld>
            <a:endParaRPr lang="en-US"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6804E9D5-16D6-4C6C-8AD3-171C3BF2DE30}" type="slidenum">
              <a:rPr lang="en-US"/>
              <a:pPr>
                <a:defRPr/>
              </a:pPr>
              <a:t>‹#›</a:t>
            </a:fld>
            <a:endParaRPr lang="en-US"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6AD06A04-BD6E-4777-8842-FA6DC5B6A464}" type="slidenum">
              <a:rPr lang="en-US"/>
              <a:pPr>
                <a:defRPr/>
              </a:pPr>
              <a:t>‹#›</a:t>
            </a:fld>
            <a:endParaRPr lang="en-US" dirty="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04DE70C-3F45-467C-8B1B-06DDF363ED33}" type="slidenum">
              <a:rPr lang="en-US"/>
              <a:pPr>
                <a:defRPr/>
              </a:pPr>
              <a:t>‹#›</a:t>
            </a:fld>
            <a:endParaRPr lang="en-US" dirty="0"/>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D3BCB771-9DE4-40D8-9991-194DB89F7AF4}" type="slidenum">
              <a:rPr lang="en-US"/>
              <a:pPr>
                <a:defRPr/>
              </a:pPr>
              <a:t>‹#›</a:t>
            </a:fld>
            <a:endParaRPr lang="en-US" dirty="0"/>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7FC5B0F3-4550-4B99-B450-5A0CD0AF1A70}"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5" name="Group 7"/>
          <p:cNvGrpSpPr>
            <a:grpSpLocks/>
          </p:cNvGrpSpPr>
          <p:nvPr userDrawn="1"/>
        </p:nvGrpSpPr>
        <p:grpSpPr bwMode="auto">
          <a:xfrm>
            <a:off x="0" y="0"/>
            <a:ext cx="9144000" cy="914400"/>
            <a:chOff x="0" y="0"/>
            <a:chExt cx="9144000" cy="914400"/>
          </a:xfrm>
        </p:grpSpPr>
        <p:pic>
          <p:nvPicPr>
            <p:cNvPr id="6" name="Picture 10" descr="j0437382[1]"/>
            <p:cNvPicPr>
              <a:picLocks noChangeAspect="1" noChangeArrowheads="1"/>
            </p:cNvPicPr>
            <p:nvPr/>
          </p:nvPicPr>
          <p:blipFill>
            <a:blip r:embed="rId2" cstate="print"/>
            <a:srcRect/>
            <a:stretch>
              <a:fillRect/>
            </a:stretch>
          </p:blipFill>
          <p:spPr bwMode="auto">
            <a:xfrm>
              <a:off x="4114800" y="0"/>
              <a:ext cx="661988" cy="914400"/>
            </a:xfrm>
            <a:prstGeom prst="rect">
              <a:avLst/>
            </a:prstGeom>
            <a:noFill/>
            <a:ln w="9525" algn="in">
              <a:noFill/>
              <a:miter lim="800000"/>
              <a:headEnd/>
              <a:tailEnd/>
            </a:ln>
          </p:spPr>
        </p:pic>
        <p:sp>
          <p:nvSpPr>
            <p:cNvPr id="7" name="Rectangle 9"/>
            <p:cNvSpPr/>
            <p:nvPr/>
          </p:nvSpPr>
          <p:spPr>
            <a:xfrm>
              <a:off x="5943600" y="0"/>
              <a:ext cx="609600" cy="685800"/>
            </a:xfrm>
            <a:prstGeom prst="rect">
              <a:avLst/>
            </a:prstGeom>
            <a:solidFill>
              <a:schemeClr val="bg2">
                <a:lumMod val="90000"/>
              </a:schemeClr>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p>
          </p:txBody>
        </p:sp>
        <p:pic>
          <p:nvPicPr>
            <p:cNvPr id="8" name="Picture 11" descr="j0438648[1]"/>
            <p:cNvPicPr>
              <a:picLocks noChangeAspect="1" noChangeArrowheads="1"/>
            </p:cNvPicPr>
            <p:nvPr/>
          </p:nvPicPr>
          <p:blipFill>
            <a:blip r:embed="rId3" cstate="print"/>
            <a:srcRect/>
            <a:stretch>
              <a:fillRect/>
            </a:stretch>
          </p:blipFill>
          <p:spPr bwMode="auto">
            <a:xfrm>
              <a:off x="5334000" y="0"/>
              <a:ext cx="560388" cy="838200"/>
            </a:xfrm>
            <a:prstGeom prst="rect">
              <a:avLst/>
            </a:prstGeom>
            <a:noFill/>
            <a:ln w="9525" algn="in">
              <a:noFill/>
              <a:miter lim="800000"/>
              <a:headEnd/>
              <a:tailEnd/>
            </a:ln>
          </p:spPr>
        </p:pic>
        <p:pic>
          <p:nvPicPr>
            <p:cNvPr id="9" name="Picture 7" descr="j0448018[1]"/>
            <p:cNvPicPr>
              <a:picLocks noChangeAspect="1" noChangeArrowheads="1"/>
            </p:cNvPicPr>
            <p:nvPr/>
          </p:nvPicPr>
          <p:blipFill>
            <a:blip r:embed="rId4" cstate="print">
              <a:lum bright="20000"/>
            </a:blip>
            <a:srcRect/>
            <a:stretch>
              <a:fillRect/>
            </a:stretch>
          </p:blipFill>
          <p:spPr bwMode="auto">
            <a:xfrm>
              <a:off x="1828800" y="0"/>
              <a:ext cx="685800" cy="838200"/>
            </a:xfrm>
            <a:prstGeom prst="rect">
              <a:avLst/>
            </a:prstGeom>
            <a:noFill/>
            <a:ln w="9525" algn="in">
              <a:noFill/>
              <a:miter lim="800000"/>
              <a:headEnd/>
              <a:tailEnd/>
            </a:ln>
          </p:spPr>
        </p:pic>
        <p:pic>
          <p:nvPicPr>
            <p:cNvPr id="10" name="Picture 6" descr="j0448124[1]"/>
            <p:cNvPicPr>
              <a:picLocks noChangeAspect="1" noChangeArrowheads="1"/>
            </p:cNvPicPr>
            <p:nvPr/>
          </p:nvPicPr>
          <p:blipFill>
            <a:blip r:embed="rId5" cstate="print"/>
            <a:srcRect/>
            <a:stretch>
              <a:fillRect/>
            </a:stretch>
          </p:blipFill>
          <p:spPr bwMode="auto">
            <a:xfrm>
              <a:off x="6553200" y="0"/>
              <a:ext cx="787400" cy="914400"/>
            </a:xfrm>
            <a:prstGeom prst="rect">
              <a:avLst/>
            </a:prstGeom>
            <a:noFill/>
            <a:ln w="9525" algn="in">
              <a:noFill/>
              <a:miter lim="800000"/>
              <a:headEnd/>
              <a:tailEnd/>
            </a:ln>
          </p:spPr>
        </p:pic>
        <p:pic>
          <p:nvPicPr>
            <p:cNvPr id="11" name="Picture 5" descr="j0439301[1]"/>
            <p:cNvPicPr>
              <a:picLocks noChangeAspect="1" noChangeArrowheads="1"/>
            </p:cNvPicPr>
            <p:nvPr/>
          </p:nvPicPr>
          <p:blipFill>
            <a:blip r:embed="rId6" cstate="print"/>
            <a:srcRect/>
            <a:stretch>
              <a:fillRect/>
            </a:stretch>
          </p:blipFill>
          <p:spPr bwMode="auto">
            <a:xfrm>
              <a:off x="7924800" y="0"/>
              <a:ext cx="762000" cy="909638"/>
            </a:xfrm>
            <a:prstGeom prst="rect">
              <a:avLst/>
            </a:prstGeom>
            <a:noFill/>
            <a:ln w="9525" algn="in">
              <a:noFill/>
              <a:miter lim="800000"/>
              <a:headEnd/>
              <a:tailEnd/>
            </a:ln>
          </p:spPr>
        </p:pic>
        <p:pic>
          <p:nvPicPr>
            <p:cNvPr id="12" name="Picture 4" descr="j0439272[1]"/>
            <p:cNvPicPr>
              <a:picLocks noChangeAspect="1" noChangeArrowheads="1"/>
            </p:cNvPicPr>
            <p:nvPr/>
          </p:nvPicPr>
          <p:blipFill>
            <a:blip r:embed="rId7" cstate="print"/>
            <a:srcRect/>
            <a:stretch>
              <a:fillRect/>
            </a:stretch>
          </p:blipFill>
          <p:spPr bwMode="auto">
            <a:xfrm>
              <a:off x="2743200" y="0"/>
              <a:ext cx="1177925" cy="762000"/>
            </a:xfrm>
            <a:prstGeom prst="rect">
              <a:avLst/>
            </a:prstGeom>
            <a:noFill/>
            <a:ln w="9525" algn="in">
              <a:noFill/>
              <a:miter lim="800000"/>
              <a:headEnd/>
              <a:tailEnd/>
            </a:ln>
          </p:spPr>
        </p:pic>
        <p:pic>
          <p:nvPicPr>
            <p:cNvPr id="13" name="Picture 3" descr="j0438787[1]"/>
            <p:cNvPicPr>
              <a:picLocks noChangeAspect="1" noChangeArrowheads="1"/>
            </p:cNvPicPr>
            <p:nvPr/>
          </p:nvPicPr>
          <p:blipFill>
            <a:blip r:embed="rId8" cstate="print"/>
            <a:srcRect/>
            <a:stretch>
              <a:fillRect/>
            </a:stretch>
          </p:blipFill>
          <p:spPr bwMode="auto">
            <a:xfrm>
              <a:off x="533400" y="0"/>
              <a:ext cx="762000" cy="609600"/>
            </a:xfrm>
            <a:prstGeom prst="rect">
              <a:avLst/>
            </a:prstGeom>
            <a:noFill/>
            <a:ln w="9525" algn="in">
              <a:noFill/>
              <a:miter lim="800000"/>
              <a:headEnd/>
              <a:tailEnd/>
            </a:ln>
          </p:spPr>
        </p:pic>
        <p:sp>
          <p:nvSpPr>
            <p:cNvPr id="14" name="Rectangle 16"/>
            <p:cNvSpPr/>
            <p:nvPr/>
          </p:nvSpPr>
          <p:spPr>
            <a:xfrm>
              <a:off x="0" y="0"/>
              <a:ext cx="609600" cy="685800"/>
            </a:xfrm>
            <a:prstGeom prst="rect">
              <a:avLst/>
            </a:prstGeom>
            <a:solidFill>
              <a:schemeClr val="tx2">
                <a:lumMod val="75000"/>
              </a:schemeClr>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p>
          </p:txBody>
        </p:sp>
        <p:sp>
          <p:nvSpPr>
            <p:cNvPr id="15" name="Rectangle 17"/>
            <p:cNvSpPr/>
            <p:nvPr/>
          </p:nvSpPr>
          <p:spPr>
            <a:xfrm>
              <a:off x="1219200" y="0"/>
              <a:ext cx="609600" cy="685800"/>
            </a:xfrm>
            <a:prstGeom prst="rect">
              <a:avLst/>
            </a:prstGeom>
            <a:solidFill>
              <a:schemeClr val="accent2">
                <a:lumMod val="75000"/>
              </a:schemeClr>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p>
          </p:txBody>
        </p:sp>
        <p:sp>
          <p:nvSpPr>
            <p:cNvPr id="16" name="Rectangle 18"/>
            <p:cNvSpPr/>
            <p:nvPr/>
          </p:nvSpPr>
          <p:spPr>
            <a:xfrm>
              <a:off x="2362200" y="0"/>
              <a:ext cx="609600" cy="685800"/>
            </a:xfrm>
            <a:prstGeom prst="rect">
              <a:avLst/>
            </a:prstGeom>
            <a:solidFill>
              <a:schemeClr val="accent3">
                <a:lumMod val="60000"/>
                <a:lumOff val="40000"/>
              </a:schemeClr>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p>
          </p:txBody>
        </p:sp>
        <p:sp>
          <p:nvSpPr>
            <p:cNvPr id="17" name="Rectangle 19"/>
            <p:cNvSpPr/>
            <p:nvPr/>
          </p:nvSpPr>
          <p:spPr>
            <a:xfrm>
              <a:off x="3581400" y="0"/>
              <a:ext cx="609600" cy="685800"/>
            </a:xfrm>
            <a:prstGeom prst="rect">
              <a:avLst/>
            </a:prstGeom>
            <a:solidFill>
              <a:schemeClr val="accent5">
                <a:lumMod val="60000"/>
                <a:lumOff val="40000"/>
              </a:schemeClr>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p>
          </p:txBody>
        </p:sp>
        <p:sp>
          <p:nvSpPr>
            <p:cNvPr id="18" name="Rectangle 20"/>
            <p:cNvSpPr/>
            <p:nvPr/>
          </p:nvSpPr>
          <p:spPr>
            <a:xfrm>
              <a:off x="4724400" y="0"/>
              <a:ext cx="609600" cy="685800"/>
            </a:xfrm>
            <a:prstGeom prst="rect">
              <a:avLst/>
            </a:prstGeom>
            <a:solidFill>
              <a:schemeClr val="accent6">
                <a:lumMod val="60000"/>
                <a:lumOff val="40000"/>
              </a:schemeClr>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p>
          </p:txBody>
        </p:sp>
        <p:sp>
          <p:nvSpPr>
            <p:cNvPr id="19" name="Rectangle 21"/>
            <p:cNvSpPr/>
            <p:nvPr/>
          </p:nvSpPr>
          <p:spPr>
            <a:xfrm>
              <a:off x="7315200" y="0"/>
              <a:ext cx="609600" cy="685800"/>
            </a:xfrm>
            <a:prstGeom prst="rect">
              <a:avLst/>
            </a:prstGeom>
            <a:solidFill>
              <a:srgbClr val="F06A34"/>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p>
          </p:txBody>
        </p:sp>
        <p:sp>
          <p:nvSpPr>
            <p:cNvPr id="20" name="Rectangle 22"/>
            <p:cNvSpPr/>
            <p:nvPr/>
          </p:nvSpPr>
          <p:spPr>
            <a:xfrm>
              <a:off x="8534400" y="0"/>
              <a:ext cx="609600" cy="685800"/>
            </a:xfrm>
            <a:prstGeom prst="rect">
              <a:avLst/>
            </a:prstGeom>
            <a:solidFill>
              <a:schemeClr val="accent4">
                <a:lumMod val="60000"/>
                <a:lumOff val="40000"/>
              </a:schemeClr>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p>
          </p:txBody>
        </p:sp>
        <p:sp>
          <p:nvSpPr>
            <p:cNvPr id="21" name="Rectangle 23"/>
            <p:cNvSpPr/>
            <p:nvPr/>
          </p:nvSpPr>
          <p:spPr>
            <a:xfrm>
              <a:off x="0" y="609600"/>
              <a:ext cx="9144000" cy="304800"/>
            </a:xfrm>
            <a:prstGeom prst="rect">
              <a:avLst/>
            </a:prstGeom>
            <a:solidFill>
              <a:srgbClr val="F06A34"/>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p>
          </p:txBody>
        </p:sp>
      </p:gr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2" name="Date Placeholder 3"/>
          <p:cNvSpPr>
            <a:spLocks noGrp="1"/>
          </p:cNvSpPr>
          <p:nvPr>
            <p:ph type="dt" sz="half" idx="10"/>
          </p:nvPr>
        </p:nvSpPr>
        <p:spPr/>
        <p:txBody>
          <a:bodyPr/>
          <a:lstStyle>
            <a:lvl1pPr>
              <a:defRPr/>
            </a:lvl1pPr>
          </a:lstStyle>
          <a:p>
            <a:pPr>
              <a:defRPr/>
            </a:pPr>
            <a:endParaRPr lang="en-US" dirty="0"/>
          </a:p>
        </p:txBody>
      </p:sp>
      <p:sp>
        <p:nvSpPr>
          <p:cNvPr id="23" name="Footer Placeholder 4"/>
          <p:cNvSpPr>
            <a:spLocks noGrp="1"/>
          </p:cNvSpPr>
          <p:nvPr>
            <p:ph type="ftr" sz="quarter" idx="11"/>
          </p:nvPr>
        </p:nvSpPr>
        <p:spPr/>
        <p:txBody>
          <a:bodyPr/>
          <a:lstStyle>
            <a:lvl1pPr>
              <a:defRPr/>
            </a:lvl1pPr>
          </a:lstStyle>
          <a:p>
            <a:pPr>
              <a:defRPr/>
            </a:pPr>
            <a:endParaRPr lang="en-US" dirty="0"/>
          </a:p>
        </p:txBody>
      </p:sp>
      <p:sp>
        <p:nvSpPr>
          <p:cNvPr id="24" name="Slide Number Placeholder 5"/>
          <p:cNvSpPr>
            <a:spLocks noGrp="1"/>
          </p:cNvSpPr>
          <p:nvPr>
            <p:ph type="sldNum" sz="quarter" idx="12"/>
          </p:nvPr>
        </p:nvSpPr>
        <p:spPr/>
        <p:txBody>
          <a:bodyPr/>
          <a:lstStyle>
            <a:lvl1pPr>
              <a:defRPr/>
            </a:lvl1pPr>
          </a:lstStyle>
          <a:p>
            <a:pPr>
              <a:defRPr/>
            </a:pPr>
            <a:fld id="{E0FE3224-1DE8-4333-92D7-D6864FE54992}" type="slidenum">
              <a:rPr lang="en-US"/>
              <a:pPr>
                <a:defRPr/>
              </a:pPr>
              <a:t>‹#›</a:t>
            </a:fld>
            <a:endParaRPr lang="en-US"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E04895F6-51C6-4827-88A4-B25D352D24B1}" type="slidenum">
              <a:rPr lang="en-US"/>
              <a:pPr>
                <a:defRPr/>
              </a:pPr>
              <a:t>‹#›</a:t>
            </a:fld>
            <a:endParaRPr lang="en-US" dirty="0"/>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CBEDC0D4-6F94-4C8C-A50F-1CB818E589E4}" type="slidenum">
              <a:rPr lang="en-US"/>
              <a:pPr>
                <a:defRPr/>
              </a:pPr>
              <a:t>‹#›</a:t>
            </a:fld>
            <a:endParaRPr 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EF142F46-15FE-488F-8501-A7C67BDC1C4D}" type="slidenum">
              <a:rPr lang="en-US"/>
              <a:pPr>
                <a:defRPr/>
              </a:pPr>
              <a:t>‹#›</a:t>
            </a:fld>
            <a:endParaRPr lang="en-US" dirty="0"/>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8EEC1FB5-22B5-4EF9-AA8E-57F91152F90A}" type="slidenum">
              <a:rPr lang="en-US"/>
              <a:pPr>
                <a:defRPr/>
              </a:pPr>
              <a:t>‹#›</a:t>
            </a:fld>
            <a:endParaRPr lang="en-US" dirty="0"/>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CC70728-7821-4E40-A105-359C5F8AFA2F}" type="slidenum">
              <a:rPr lang="en-US"/>
              <a:pPr>
                <a:defRPr/>
              </a:pPr>
              <a:t>‹#›</a:t>
            </a:fld>
            <a:endParaRPr lang="en-US"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F24EFBFA-8C1B-473A-9076-265736119D2D}"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1780D13F-CBC1-40D3-9B6E-F68913C69618}"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32CA0BD2-B1FE-4A41-AC32-3B8CE9C01E1F}"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2" name="Group 4"/>
          <p:cNvGrpSpPr>
            <a:grpSpLocks/>
          </p:cNvGrpSpPr>
          <p:nvPr userDrawn="1"/>
        </p:nvGrpSpPr>
        <p:grpSpPr bwMode="auto">
          <a:xfrm>
            <a:off x="0" y="0"/>
            <a:ext cx="9144000" cy="914400"/>
            <a:chOff x="0" y="0"/>
            <a:chExt cx="9144000" cy="914400"/>
          </a:xfrm>
        </p:grpSpPr>
        <p:pic>
          <p:nvPicPr>
            <p:cNvPr id="3" name="Picture 10" descr="j0437382[1]"/>
            <p:cNvPicPr>
              <a:picLocks noChangeAspect="1" noChangeArrowheads="1"/>
            </p:cNvPicPr>
            <p:nvPr/>
          </p:nvPicPr>
          <p:blipFill>
            <a:blip r:embed="rId2" cstate="print"/>
            <a:srcRect/>
            <a:stretch>
              <a:fillRect/>
            </a:stretch>
          </p:blipFill>
          <p:spPr bwMode="auto">
            <a:xfrm>
              <a:off x="4114800" y="0"/>
              <a:ext cx="661988" cy="914400"/>
            </a:xfrm>
            <a:prstGeom prst="rect">
              <a:avLst/>
            </a:prstGeom>
            <a:noFill/>
            <a:ln w="9525" algn="in">
              <a:noFill/>
              <a:miter lim="800000"/>
              <a:headEnd/>
              <a:tailEnd/>
            </a:ln>
          </p:spPr>
        </p:pic>
        <p:sp>
          <p:nvSpPr>
            <p:cNvPr id="4" name="Rectangle 6"/>
            <p:cNvSpPr/>
            <p:nvPr/>
          </p:nvSpPr>
          <p:spPr>
            <a:xfrm>
              <a:off x="5943600" y="0"/>
              <a:ext cx="609600" cy="685800"/>
            </a:xfrm>
            <a:prstGeom prst="rect">
              <a:avLst/>
            </a:prstGeom>
            <a:solidFill>
              <a:schemeClr val="bg2">
                <a:lumMod val="90000"/>
              </a:schemeClr>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p>
          </p:txBody>
        </p:sp>
        <p:pic>
          <p:nvPicPr>
            <p:cNvPr id="5" name="Picture 11" descr="j0438648[1]"/>
            <p:cNvPicPr>
              <a:picLocks noChangeAspect="1" noChangeArrowheads="1"/>
            </p:cNvPicPr>
            <p:nvPr/>
          </p:nvPicPr>
          <p:blipFill>
            <a:blip r:embed="rId3" cstate="print"/>
            <a:srcRect/>
            <a:stretch>
              <a:fillRect/>
            </a:stretch>
          </p:blipFill>
          <p:spPr bwMode="auto">
            <a:xfrm>
              <a:off x="5334000" y="0"/>
              <a:ext cx="560388" cy="838200"/>
            </a:xfrm>
            <a:prstGeom prst="rect">
              <a:avLst/>
            </a:prstGeom>
            <a:noFill/>
            <a:ln w="9525" algn="in">
              <a:noFill/>
              <a:miter lim="800000"/>
              <a:headEnd/>
              <a:tailEnd/>
            </a:ln>
          </p:spPr>
        </p:pic>
        <p:pic>
          <p:nvPicPr>
            <p:cNvPr id="6" name="Picture 7" descr="j0448018[1]"/>
            <p:cNvPicPr>
              <a:picLocks noChangeAspect="1" noChangeArrowheads="1"/>
            </p:cNvPicPr>
            <p:nvPr/>
          </p:nvPicPr>
          <p:blipFill>
            <a:blip r:embed="rId4" cstate="print">
              <a:lum bright="20000"/>
            </a:blip>
            <a:srcRect/>
            <a:stretch>
              <a:fillRect/>
            </a:stretch>
          </p:blipFill>
          <p:spPr bwMode="auto">
            <a:xfrm>
              <a:off x="1828800" y="0"/>
              <a:ext cx="685800" cy="838200"/>
            </a:xfrm>
            <a:prstGeom prst="rect">
              <a:avLst/>
            </a:prstGeom>
            <a:noFill/>
            <a:ln w="9525" algn="in">
              <a:noFill/>
              <a:miter lim="800000"/>
              <a:headEnd/>
              <a:tailEnd/>
            </a:ln>
          </p:spPr>
        </p:pic>
        <p:pic>
          <p:nvPicPr>
            <p:cNvPr id="7" name="Picture 6" descr="j0448124[1]"/>
            <p:cNvPicPr>
              <a:picLocks noChangeAspect="1" noChangeArrowheads="1"/>
            </p:cNvPicPr>
            <p:nvPr/>
          </p:nvPicPr>
          <p:blipFill>
            <a:blip r:embed="rId5" cstate="print"/>
            <a:srcRect/>
            <a:stretch>
              <a:fillRect/>
            </a:stretch>
          </p:blipFill>
          <p:spPr bwMode="auto">
            <a:xfrm>
              <a:off x="6553200" y="0"/>
              <a:ext cx="787400" cy="914400"/>
            </a:xfrm>
            <a:prstGeom prst="rect">
              <a:avLst/>
            </a:prstGeom>
            <a:noFill/>
            <a:ln w="9525" algn="in">
              <a:noFill/>
              <a:miter lim="800000"/>
              <a:headEnd/>
              <a:tailEnd/>
            </a:ln>
          </p:spPr>
        </p:pic>
        <p:pic>
          <p:nvPicPr>
            <p:cNvPr id="8" name="Picture 5" descr="j0439301[1]"/>
            <p:cNvPicPr>
              <a:picLocks noChangeAspect="1" noChangeArrowheads="1"/>
            </p:cNvPicPr>
            <p:nvPr/>
          </p:nvPicPr>
          <p:blipFill>
            <a:blip r:embed="rId6" cstate="print"/>
            <a:srcRect/>
            <a:stretch>
              <a:fillRect/>
            </a:stretch>
          </p:blipFill>
          <p:spPr bwMode="auto">
            <a:xfrm>
              <a:off x="7924800" y="0"/>
              <a:ext cx="762000" cy="909638"/>
            </a:xfrm>
            <a:prstGeom prst="rect">
              <a:avLst/>
            </a:prstGeom>
            <a:noFill/>
            <a:ln w="9525" algn="in">
              <a:noFill/>
              <a:miter lim="800000"/>
              <a:headEnd/>
              <a:tailEnd/>
            </a:ln>
          </p:spPr>
        </p:pic>
        <p:pic>
          <p:nvPicPr>
            <p:cNvPr id="9" name="Picture 4" descr="j0439272[1]"/>
            <p:cNvPicPr>
              <a:picLocks noChangeAspect="1" noChangeArrowheads="1"/>
            </p:cNvPicPr>
            <p:nvPr/>
          </p:nvPicPr>
          <p:blipFill>
            <a:blip r:embed="rId7" cstate="print"/>
            <a:srcRect/>
            <a:stretch>
              <a:fillRect/>
            </a:stretch>
          </p:blipFill>
          <p:spPr bwMode="auto">
            <a:xfrm>
              <a:off x="2743200" y="0"/>
              <a:ext cx="1177925" cy="762000"/>
            </a:xfrm>
            <a:prstGeom prst="rect">
              <a:avLst/>
            </a:prstGeom>
            <a:noFill/>
            <a:ln w="9525" algn="in">
              <a:noFill/>
              <a:miter lim="800000"/>
              <a:headEnd/>
              <a:tailEnd/>
            </a:ln>
          </p:spPr>
        </p:pic>
        <p:pic>
          <p:nvPicPr>
            <p:cNvPr id="10" name="Picture 3" descr="j0438787[1]"/>
            <p:cNvPicPr>
              <a:picLocks noChangeAspect="1" noChangeArrowheads="1"/>
            </p:cNvPicPr>
            <p:nvPr/>
          </p:nvPicPr>
          <p:blipFill>
            <a:blip r:embed="rId8" cstate="print"/>
            <a:srcRect/>
            <a:stretch>
              <a:fillRect/>
            </a:stretch>
          </p:blipFill>
          <p:spPr bwMode="auto">
            <a:xfrm>
              <a:off x="533400" y="0"/>
              <a:ext cx="762000" cy="609600"/>
            </a:xfrm>
            <a:prstGeom prst="rect">
              <a:avLst/>
            </a:prstGeom>
            <a:noFill/>
            <a:ln w="9525" algn="in">
              <a:noFill/>
              <a:miter lim="800000"/>
              <a:headEnd/>
              <a:tailEnd/>
            </a:ln>
          </p:spPr>
        </p:pic>
        <p:sp>
          <p:nvSpPr>
            <p:cNvPr id="11" name="Rectangle 13"/>
            <p:cNvSpPr/>
            <p:nvPr/>
          </p:nvSpPr>
          <p:spPr>
            <a:xfrm>
              <a:off x="0" y="0"/>
              <a:ext cx="609600" cy="685800"/>
            </a:xfrm>
            <a:prstGeom prst="rect">
              <a:avLst/>
            </a:prstGeom>
            <a:solidFill>
              <a:schemeClr val="tx2">
                <a:lumMod val="75000"/>
              </a:schemeClr>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p>
          </p:txBody>
        </p:sp>
        <p:sp>
          <p:nvSpPr>
            <p:cNvPr id="12" name="Rectangle 14"/>
            <p:cNvSpPr/>
            <p:nvPr/>
          </p:nvSpPr>
          <p:spPr>
            <a:xfrm>
              <a:off x="1219200" y="0"/>
              <a:ext cx="609600" cy="685800"/>
            </a:xfrm>
            <a:prstGeom prst="rect">
              <a:avLst/>
            </a:prstGeom>
            <a:solidFill>
              <a:schemeClr val="accent2">
                <a:lumMod val="75000"/>
              </a:schemeClr>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p>
          </p:txBody>
        </p:sp>
        <p:sp>
          <p:nvSpPr>
            <p:cNvPr id="13" name="Rectangle 15"/>
            <p:cNvSpPr/>
            <p:nvPr/>
          </p:nvSpPr>
          <p:spPr>
            <a:xfrm>
              <a:off x="2362200" y="0"/>
              <a:ext cx="609600" cy="685800"/>
            </a:xfrm>
            <a:prstGeom prst="rect">
              <a:avLst/>
            </a:prstGeom>
            <a:solidFill>
              <a:schemeClr val="accent3">
                <a:lumMod val="60000"/>
                <a:lumOff val="40000"/>
              </a:schemeClr>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p>
          </p:txBody>
        </p:sp>
        <p:sp>
          <p:nvSpPr>
            <p:cNvPr id="14" name="Rectangle 16"/>
            <p:cNvSpPr/>
            <p:nvPr/>
          </p:nvSpPr>
          <p:spPr>
            <a:xfrm>
              <a:off x="3581400" y="0"/>
              <a:ext cx="609600" cy="685800"/>
            </a:xfrm>
            <a:prstGeom prst="rect">
              <a:avLst/>
            </a:prstGeom>
            <a:solidFill>
              <a:schemeClr val="accent5">
                <a:lumMod val="60000"/>
                <a:lumOff val="40000"/>
              </a:schemeClr>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p>
          </p:txBody>
        </p:sp>
        <p:sp>
          <p:nvSpPr>
            <p:cNvPr id="15" name="Rectangle 17"/>
            <p:cNvSpPr/>
            <p:nvPr/>
          </p:nvSpPr>
          <p:spPr>
            <a:xfrm>
              <a:off x="4724400" y="0"/>
              <a:ext cx="609600" cy="685800"/>
            </a:xfrm>
            <a:prstGeom prst="rect">
              <a:avLst/>
            </a:prstGeom>
            <a:solidFill>
              <a:schemeClr val="accent6">
                <a:lumMod val="60000"/>
                <a:lumOff val="40000"/>
              </a:schemeClr>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p>
          </p:txBody>
        </p:sp>
        <p:sp>
          <p:nvSpPr>
            <p:cNvPr id="16" name="Rectangle 18"/>
            <p:cNvSpPr/>
            <p:nvPr/>
          </p:nvSpPr>
          <p:spPr>
            <a:xfrm>
              <a:off x="7315200" y="0"/>
              <a:ext cx="609600" cy="685800"/>
            </a:xfrm>
            <a:prstGeom prst="rect">
              <a:avLst/>
            </a:prstGeom>
            <a:solidFill>
              <a:srgbClr val="F06A34"/>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p>
          </p:txBody>
        </p:sp>
        <p:sp>
          <p:nvSpPr>
            <p:cNvPr id="17" name="Rectangle 19"/>
            <p:cNvSpPr/>
            <p:nvPr/>
          </p:nvSpPr>
          <p:spPr>
            <a:xfrm>
              <a:off x="8534400" y="0"/>
              <a:ext cx="609600" cy="685800"/>
            </a:xfrm>
            <a:prstGeom prst="rect">
              <a:avLst/>
            </a:prstGeom>
            <a:solidFill>
              <a:schemeClr val="accent4">
                <a:lumMod val="60000"/>
                <a:lumOff val="40000"/>
              </a:schemeClr>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p>
          </p:txBody>
        </p:sp>
        <p:sp>
          <p:nvSpPr>
            <p:cNvPr id="18" name="Rectangle 20"/>
            <p:cNvSpPr/>
            <p:nvPr/>
          </p:nvSpPr>
          <p:spPr>
            <a:xfrm>
              <a:off x="0" y="609600"/>
              <a:ext cx="9144000" cy="304800"/>
            </a:xfrm>
            <a:prstGeom prst="rect">
              <a:avLst/>
            </a:prstGeom>
            <a:solidFill>
              <a:srgbClr val="F06A34"/>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p>
          </p:txBody>
        </p:sp>
      </p:grpSp>
      <p:sp>
        <p:nvSpPr>
          <p:cNvPr id="19" name="Date Placeholder 3"/>
          <p:cNvSpPr>
            <a:spLocks noGrp="1"/>
          </p:cNvSpPr>
          <p:nvPr>
            <p:ph type="dt" sz="half" idx="10"/>
          </p:nvPr>
        </p:nvSpPr>
        <p:spPr/>
        <p:txBody>
          <a:bodyPr/>
          <a:lstStyle>
            <a:lvl1pPr>
              <a:defRPr/>
            </a:lvl1pPr>
          </a:lstStyle>
          <a:p>
            <a:pPr>
              <a:defRPr/>
            </a:pPr>
            <a:endParaRPr lang="en-US" dirty="0"/>
          </a:p>
        </p:txBody>
      </p:sp>
      <p:sp>
        <p:nvSpPr>
          <p:cNvPr id="20" name="Footer Placeholder 4"/>
          <p:cNvSpPr>
            <a:spLocks noGrp="1"/>
          </p:cNvSpPr>
          <p:nvPr>
            <p:ph type="ftr" sz="quarter" idx="11"/>
          </p:nvPr>
        </p:nvSpPr>
        <p:spPr/>
        <p:txBody>
          <a:bodyPr/>
          <a:lstStyle>
            <a:lvl1pPr>
              <a:defRPr/>
            </a:lvl1pPr>
          </a:lstStyle>
          <a:p>
            <a:pPr>
              <a:defRPr/>
            </a:pPr>
            <a:endParaRPr lang="en-US" dirty="0"/>
          </a:p>
        </p:txBody>
      </p:sp>
      <p:sp>
        <p:nvSpPr>
          <p:cNvPr id="21" name="Slide Number Placeholder 5"/>
          <p:cNvSpPr>
            <a:spLocks noGrp="1"/>
          </p:cNvSpPr>
          <p:nvPr>
            <p:ph type="sldNum" sz="quarter" idx="12"/>
          </p:nvPr>
        </p:nvSpPr>
        <p:spPr/>
        <p:txBody>
          <a:bodyPr/>
          <a:lstStyle>
            <a:lvl1pPr>
              <a:defRPr/>
            </a:lvl1pPr>
          </a:lstStyle>
          <a:p>
            <a:pPr>
              <a:defRPr/>
            </a:pPr>
            <a:fld id="{5329C409-9BCE-4D17-AD76-AE91F89C3546}"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5" name="Group 7"/>
          <p:cNvGrpSpPr>
            <a:grpSpLocks/>
          </p:cNvGrpSpPr>
          <p:nvPr userDrawn="1"/>
        </p:nvGrpSpPr>
        <p:grpSpPr bwMode="auto">
          <a:xfrm>
            <a:off x="0" y="0"/>
            <a:ext cx="9144000" cy="914400"/>
            <a:chOff x="0" y="0"/>
            <a:chExt cx="9144000" cy="914400"/>
          </a:xfrm>
        </p:grpSpPr>
        <p:pic>
          <p:nvPicPr>
            <p:cNvPr id="6" name="Picture 10" descr="j0437382[1]"/>
            <p:cNvPicPr>
              <a:picLocks noChangeAspect="1" noChangeArrowheads="1"/>
            </p:cNvPicPr>
            <p:nvPr/>
          </p:nvPicPr>
          <p:blipFill>
            <a:blip r:embed="rId2" cstate="print"/>
            <a:srcRect/>
            <a:stretch>
              <a:fillRect/>
            </a:stretch>
          </p:blipFill>
          <p:spPr bwMode="auto">
            <a:xfrm>
              <a:off x="4114800" y="0"/>
              <a:ext cx="661988" cy="914400"/>
            </a:xfrm>
            <a:prstGeom prst="rect">
              <a:avLst/>
            </a:prstGeom>
            <a:noFill/>
            <a:ln w="9525" algn="in">
              <a:noFill/>
              <a:miter lim="800000"/>
              <a:headEnd/>
              <a:tailEnd/>
            </a:ln>
          </p:spPr>
        </p:pic>
        <p:sp>
          <p:nvSpPr>
            <p:cNvPr id="7" name="Rectangle 9"/>
            <p:cNvSpPr/>
            <p:nvPr/>
          </p:nvSpPr>
          <p:spPr>
            <a:xfrm>
              <a:off x="5943600" y="0"/>
              <a:ext cx="609600" cy="685800"/>
            </a:xfrm>
            <a:prstGeom prst="rect">
              <a:avLst/>
            </a:prstGeom>
            <a:solidFill>
              <a:schemeClr val="bg2">
                <a:lumMod val="90000"/>
              </a:schemeClr>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p>
          </p:txBody>
        </p:sp>
        <p:pic>
          <p:nvPicPr>
            <p:cNvPr id="8" name="Picture 11" descr="j0438648[1]"/>
            <p:cNvPicPr>
              <a:picLocks noChangeAspect="1" noChangeArrowheads="1"/>
            </p:cNvPicPr>
            <p:nvPr/>
          </p:nvPicPr>
          <p:blipFill>
            <a:blip r:embed="rId3" cstate="print"/>
            <a:srcRect/>
            <a:stretch>
              <a:fillRect/>
            </a:stretch>
          </p:blipFill>
          <p:spPr bwMode="auto">
            <a:xfrm>
              <a:off x="5334000" y="0"/>
              <a:ext cx="560388" cy="838200"/>
            </a:xfrm>
            <a:prstGeom prst="rect">
              <a:avLst/>
            </a:prstGeom>
            <a:noFill/>
            <a:ln w="9525" algn="in">
              <a:noFill/>
              <a:miter lim="800000"/>
              <a:headEnd/>
              <a:tailEnd/>
            </a:ln>
          </p:spPr>
        </p:pic>
        <p:pic>
          <p:nvPicPr>
            <p:cNvPr id="9" name="Picture 7" descr="j0448018[1]"/>
            <p:cNvPicPr>
              <a:picLocks noChangeAspect="1" noChangeArrowheads="1"/>
            </p:cNvPicPr>
            <p:nvPr/>
          </p:nvPicPr>
          <p:blipFill>
            <a:blip r:embed="rId4" cstate="print">
              <a:lum bright="20000"/>
            </a:blip>
            <a:srcRect/>
            <a:stretch>
              <a:fillRect/>
            </a:stretch>
          </p:blipFill>
          <p:spPr bwMode="auto">
            <a:xfrm>
              <a:off x="1828800" y="0"/>
              <a:ext cx="685800" cy="838200"/>
            </a:xfrm>
            <a:prstGeom prst="rect">
              <a:avLst/>
            </a:prstGeom>
            <a:noFill/>
            <a:ln w="9525" algn="in">
              <a:noFill/>
              <a:miter lim="800000"/>
              <a:headEnd/>
              <a:tailEnd/>
            </a:ln>
          </p:spPr>
        </p:pic>
        <p:pic>
          <p:nvPicPr>
            <p:cNvPr id="10" name="Picture 6" descr="j0448124[1]"/>
            <p:cNvPicPr>
              <a:picLocks noChangeAspect="1" noChangeArrowheads="1"/>
            </p:cNvPicPr>
            <p:nvPr/>
          </p:nvPicPr>
          <p:blipFill>
            <a:blip r:embed="rId5" cstate="print"/>
            <a:srcRect/>
            <a:stretch>
              <a:fillRect/>
            </a:stretch>
          </p:blipFill>
          <p:spPr bwMode="auto">
            <a:xfrm>
              <a:off x="6553200" y="0"/>
              <a:ext cx="787400" cy="914400"/>
            </a:xfrm>
            <a:prstGeom prst="rect">
              <a:avLst/>
            </a:prstGeom>
            <a:noFill/>
            <a:ln w="9525" algn="in">
              <a:noFill/>
              <a:miter lim="800000"/>
              <a:headEnd/>
              <a:tailEnd/>
            </a:ln>
          </p:spPr>
        </p:pic>
        <p:pic>
          <p:nvPicPr>
            <p:cNvPr id="11" name="Picture 5" descr="j0439301[1]"/>
            <p:cNvPicPr>
              <a:picLocks noChangeAspect="1" noChangeArrowheads="1"/>
            </p:cNvPicPr>
            <p:nvPr/>
          </p:nvPicPr>
          <p:blipFill>
            <a:blip r:embed="rId6" cstate="print"/>
            <a:srcRect/>
            <a:stretch>
              <a:fillRect/>
            </a:stretch>
          </p:blipFill>
          <p:spPr bwMode="auto">
            <a:xfrm>
              <a:off x="7924800" y="0"/>
              <a:ext cx="762000" cy="909638"/>
            </a:xfrm>
            <a:prstGeom prst="rect">
              <a:avLst/>
            </a:prstGeom>
            <a:noFill/>
            <a:ln w="9525" algn="in">
              <a:noFill/>
              <a:miter lim="800000"/>
              <a:headEnd/>
              <a:tailEnd/>
            </a:ln>
          </p:spPr>
        </p:pic>
        <p:pic>
          <p:nvPicPr>
            <p:cNvPr id="12" name="Picture 4" descr="j0439272[1]"/>
            <p:cNvPicPr>
              <a:picLocks noChangeAspect="1" noChangeArrowheads="1"/>
            </p:cNvPicPr>
            <p:nvPr/>
          </p:nvPicPr>
          <p:blipFill>
            <a:blip r:embed="rId7" cstate="print"/>
            <a:srcRect/>
            <a:stretch>
              <a:fillRect/>
            </a:stretch>
          </p:blipFill>
          <p:spPr bwMode="auto">
            <a:xfrm>
              <a:off x="2743200" y="0"/>
              <a:ext cx="1177925" cy="762000"/>
            </a:xfrm>
            <a:prstGeom prst="rect">
              <a:avLst/>
            </a:prstGeom>
            <a:noFill/>
            <a:ln w="9525" algn="in">
              <a:noFill/>
              <a:miter lim="800000"/>
              <a:headEnd/>
              <a:tailEnd/>
            </a:ln>
          </p:spPr>
        </p:pic>
        <p:pic>
          <p:nvPicPr>
            <p:cNvPr id="13" name="Picture 3" descr="j0438787[1]"/>
            <p:cNvPicPr>
              <a:picLocks noChangeAspect="1" noChangeArrowheads="1"/>
            </p:cNvPicPr>
            <p:nvPr/>
          </p:nvPicPr>
          <p:blipFill>
            <a:blip r:embed="rId8" cstate="print"/>
            <a:srcRect/>
            <a:stretch>
              <a:fillRect/>
            </a:stretch>
          </p:blipFill>
          <p:spPr bwMode="auto">
            <a:xfrm>
              <a:off x="533400" y="0"/>
              <a:ext cx="762000" cy="609600"/>
            </a:xfrm>
            <a:prstGeom prst="rect">
              <a:avLst/>
            </a:prstGeom>
            <a:noFill/>
            <a:ln w="9525" algn="in">
              <a:noFill/>
              <a:miter lim="800000"/>
              <a:headEnd/>
              <a:tailEnd/>
            </a:ln>
          </p:spPr>
        </p:pic>
        <p:sp>
          <p:nvSpPr>
            <p:cNvPr id="14" name="Rectangle 16"/>
            <p:cNvSpPr/>
            <p:nvPr/>
          </p:nvSpPr>
          <p:spPr>
            <a:xfrm>
              <a:off x="0" y="0"/>
              <a:ext cx="609600" cy="685800"/>
            </a:xfrm>
            <a:prstGeom prst="rect">
              <a:avLst/>
            </a:prstGeom>
            <a:solidFill>
              <a:schemeClr val="tx2">
                <a:lumMod val="75000"/>
              </a:schemeClr>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p>
          </p:txBody>
        </p:sp>
        <p:sp>
          <p:nvSpPr>
            <p:cNvPr id="15" name="Rectangle 17"/>
            <p:cNvSpPr/>
            <p:nvPr/>
          </p:nvSpPr>
          <p:spPr>
            <a:xfrm>
              <a:off x="1219200" y="0"/>
              <a:ext cx="609600" cy="685800"/>
            </a:xfrm>
            <a:prstGeom prst="rect">
              <a:avLst/>
            </a:prstGeom>
            <a:solidFill>
              <a:schemeClr val="accent2">
                <a:lumMod val="75000"/>
              </a:schemeClr>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p>
          </p:txBody>
        </p:sp>
        <p:sp>
          <p:nvSpPr>
            <p:cNvPr id="16" name="Rectangle 18"/>
            <p:cNvSpPr/>
            <p:nvPr/>
          </p:nvSpPr>
          <p:spPr>
            <a:xfrm>
              <a:off x="2362200" y="0"/>
              <a:ext cx="609600" cy="685800"/>
            </a:xfrm>
            <a:prstGeom prst="rect">
              <a:avLst/>
            </a:prstGeom>
            <a:solidFill>
              <a:schemeClr val="accent3">
                <a:lumMod val="60000"/>
                <a:lumOff val="40000"/>
              </a:schemeClr>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p>
          </p:txBody>
        </p:sp>
        <p:sp>
          <p:nvSpPr>
            <p:cNvPr id="17" name="Rectangle 19"/>
            <p:cNvSpPr/>
            <p:nvPr/>
          </p:nvSpPr>
          <p:spPr>
            <a:xfrm>
              <a:off x="3581400" y="0"/>
              <a:ext cx="609600" cy="685800"/>
            </a:xfrm>
            <a:prstGeom prst="rect">
              <a:avLst/>
            </a:prstGeom>
            <a:solidFill>
              <a:schemeClr val="accent5">
                <a:lumMod val="60000"/>
                <a:lumOff val="40000"/>
              </a:schemeClr>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p>
          </p:txBody>
        </p:sp>
        <p:sp>
          <p:nvSpPr>
            <p:cNvPr id="18" name="Rectangle 20"/>
            <p:cNvSpPr/>
            <p:nvPr/>
          </p:nvSpPr>
          <p:spPr>
            <a:xfrm>
              <a:off x="4724400" y="0"/>
              <a:ext cx="609600" cy="685800"/>
            </a:xfrm>
            <a:prstGeom prst="rect">
              <a:avLst/>
            </a:prstGeom>
            <a:solidFill>
              <a:schemeClr val="accent6">
                <a:lumMod val="60000"/>
                <a:lumOff val="40000"/>
              </a:schemeClr>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p>
          </p:txBody>
        </p:sp>
        <p:sp>
          <p:nvSpPr>
            <p:cNvPr id="19" name="Rectangle 21"/>
            <p:cNvSpPr/>
            <p:nvPr/>
          </p:nvSpPr>
          <p:spPr>
            <a:xfrm>
              <a:off x="7315200" y="0"/>
              <a:ext cx="609600" cy="685800"/>
            </a:xfrm>
            <a:prstGeom prst="rect">
              <a:avLst/>
            </a:prstGeom>
            <a:solidFill>
              <a:srgbClr val="F06A34"/>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p>
          </p:txBody>
        </p:sp>
        <p:sp>
          <p:nvSpPr>
            <p:cNvPr id="20" name="Rectangle 22"/>
            <p:cNvSpPr/>
            <p:nvPr/>
          </p:nvSpPr>
          <p:spPr>
            <a:xfrm>
              <a:off x="8534400" y="0"/>
              <a:ext cx="609600" cy="685800"/>
            </a:xfrm>
            <a:prstGeom prst="rect">
              <a:avLst/>
            </a:prstGeom>
            <a:solidFill>
              <a:schemeClr val="accent4">
                <a:lumMod val="60000"/>
                <a:lumOff val="40000"/>
              </a:schemeClr>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p>
          </p:txBody>
        </p:sp>
        <p:sp>
          <p:nvSpPr>
            <p:cNvPr id="21" name="Rectangle 23"/>
            <p:cNvSpPr/>
            <p:nvPr/>
          </p:nvSpPr>
          <p:spPr>
            <a:xfrm>
              <a:off x="0" y="609600"/>
              <a:ext cx="9144000" cy="304800"/>
            </a:xfrm>
            <a:prstGeom prst="rect">
              <a:avLst/>
            </a:prstGeom>
            <a:solidFill>
              <a:srgbClr val="F06A34"/>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p>
          </p:txBody>
        </p:sp>
      </p:grpSp>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Date Placeholder 3"/>
          <p:cNvSpPr>
            <a:spLocks noGrp="1"/>
          </p:cNvSpPr>
          <p:nvPr>
            <p:ph type="dt" sz="half" idx="10"/>
          </p:nvPr>
        </p:nvSpPr>
        <p:spPr/>
        <p:txBody>
          <a:bodyPr/>
          <a:lstStyle>
            <a:lvl1pPr>
              <a:defRPr/>
            </a:lvl1pPr>
          </a:lstStyle>
          <a:p>
            <a:pPr>
              <a:defRPr/>
            </a:pPr>
            <a:endParaRPr lang="en-US" dirty="0"/>
          </a:p>
        </p:txBody>
      </p:sp>
      <p:sp>
        <p:nvSpPr>
          <p:cNvPr id="23" name="Footer Placeholder 4"/>
          <p:cNvSpPr>
            <a:spLocks noGrp="1"/>
          </p:cNvSpPr>
          <p:nvPr>
            <p:ph type="ftr" sz="quarter" idx="11"/>
          </p:nvPr>
        </p:nvSpPr>
        <p:spPr/>
        <p:txBody>
          <a:bodyPr/>
          <a:lstStyle>
            <a:lvl1pPr>
              <a:defRPr/>
            </a:lvl1pPr>
          </a:lstStyle>
          <a:p>
            <a:pPr>
              <a:defRPr/>
            </a:pPr>
            <a:endParaRPr lang="en-US" dirty="0"/>
          </a:p>
        </p:txBody>
      </p:sp>
      <p:sp>
        <p:nvSpPr>
          <p:cNvPr id="24" name="Slide Number Placeholder 5"/>
          <p:cNvSpPr>
            <a:spLocks noGrp="1"/>
          </p:cNvSpPr>
          <p:nvPr>
            <p:ph type="sldNum" sz="quarter" idx="12"/>
          </p:nvPr>
        </p:nvSpPr>
        <p:spPr/>
        <p:txBody>
          <a:bodyPr/>
          <a:lstStyle>
            <a:lvl1pPr>
              <a:defRPr/>
            </a:lvl1pPr>
          </a:lstStyle>
          <a:p>
            <a:pPr>
              <a:defRPr/>
            </a:pPr>
            <a:fld id="{82C59E6E-222C-4B41-B315-4FFED9A92AFA}"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9E1816F5-ADAE-4E16-8E42-ADCD58698B57}"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2.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3.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44EB32CC-C23C-4F2B-A13F-F10468FB4415}"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765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7651"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838D8750-2354-47B5-87FE-DB03BE70D037}"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9938"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9939"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C561C83A-30EE-4E49-9B5E-A55251C74B11}"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 Id="rId9" Type="http://schemas.openxmlformats.org/officeDocument/2006/relationships/image" Target="../media/image36.png"/></Relationships>
</file>

<file path=ppt/slides/_rels/slide1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39.png"/><Relationship Id="rId4" Type="http://schemas.openxmlformats.org/officeDocument/2006/relationships/image" Target="../media/image38.png"/></Relationships>
</file>

<file path=ppt/slides/_rels/slide1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1.gif"/><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hyperlink" Target="http://www.nap.edu/catalog/10925.html" TargetMode="External"/><Relationship Id="rId13" Type="http://schemas.openxmlformats.org/officeDocument/2006/relationships/image" Target="../media/image17.png"/><Relationship Id="rId18" Type="http://schemas.openxmlformats.org/officeDocument/2006/relationships/image" Target="../media/image21.png"/><Relationship Id="rId3" Type="http://schemas.openxmlformats.org/officeDocument/2006/relationships/image" Target="../media/image12.png"/><Relationship Id="rId7" Type="http://schemas.openxmlformats.org/officeDocument/2006/relationships/image" Target="../media/image14.png"/><Relationship Id="rId12" Type="http://schemas.openxmlformats.org/officeDocument/2006/relationships/hyperlink" Target="http://www.nap.edu/catalog/9956.html" TargetMode="External"/><Relationship Id="rId17" Type="http://schemas.openxmlformats.org/officeDocument/2006/relationships/image" Target="../media/image20.jpeg"/><Relationship Id="rId2" Type="http://schemas.openxmlformats.org/officeDocument/2006/relationships/hyperlink" Target="http://www.nap.edu/catalog/9810.html" TargetMode="External"/><Relationship Id="rId16" Type="http://schemas.openxmlformats.org/officeDocument/2006/relationships/image" Target="../media/image19.jpeg"/><Relationship Id="rId1" Type="http://schemas.openxmlformats.org/officeDocument/2006/relationships/slideLayout" Target="../slideLayouts/slideLayout6.xml"/><Relationship Id="rId6" Type="http://schemas.openxmlformats.org/officeDocument/2006/relationships/hyperlink" Target="http://www.nap.edu/catalog/10026.html" TargetMode="External"/><Relationship Id="rId11" Type="http://schemas.openxmlformats.org/officeDocument/2006/relationships/image" Target="../media/image16.png"/><Relationship Id="rId5" Type="http://schemas.openxmlformats.org/officeDocument/2006/relationships/image" Target="../media/image13.png"/><Relationship Id="rId15" Type="http://schemas.openxmlformats.org/officeDocument/2006/relationships/image" Target="../media/image18.png"/><Relationship Id="rId10" Type="http://schemas.openxmlformats.org/officeDocument/2006/relationships/hyperlink" Target="http://www.nap.edu/catalog/10490.html" TargetMode="External"/><Relationship Id="rId4" Type="http://schemas.openxmlformats.org/officeDocument/2006/relationships/hyperlink" Target="http://www.nap.edu/catalog/6015.html" TargetMode="External"/><Relationship Id="rId9" Type="http://schemas.openxmlformats.org/officeDocument/2006/relationships/image" Target="../media/image15.png"/><Relationship Id="rId14" Type="http://schemas.openxmlformats.org/officeDocument/2006/relationships/hyperlink" Target="http://www.nap.edu/catalog/10609.html" TargetMode="External"/></Relationships>
</file>

<file path=ppt/slides/_rels/slide4.xml.rels><?xml version="1.0" encoding="UTF-8" standalone="yes"?>
<Relationships xmlns="http://schemas.openxmlformats.org/package/2006/relationships"><Relationship Id="rId8" Type="http://schemas.openxmlformats.org/officeDocument/2006/relationships/image" Target="../media/image1.jpeg"/><Relationship Id="rId13" Type="http://schemas.openxmlformats.org/officeDocument/2006/relationships/image" Target="../media/image6.jpeg"/><Relationship Id="rId3" Type="http://schemas.openxmlformats.org/officeDocument/2006/relationships/image" Target="../media/image22.png"/><Relationship Id="rId7" Type="http://schemas.openxmlformats.org/officeDocument/2006/relationships/image" Target="../media/image26.jpeg"/><Relationship Id="rId12"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17.xml"/><Relationship Id="rId6" Type="http://schemas.openxmlformats.org/officeDocument/2006/relationships/image" Target="../media/image25.png"/><Relationship Id="rId11" Type="http://schemas.openxmlformats.org/officeDocument/2006/relationships/image" Target="../media/image4.jpeg"/><Relationship Id="rId5" Type="http://schemas.openxmlformats.org/officeDocument/2006/relationships/image" Target="../media/image24.jpeg"/><Relationship Id="rId10" Type="http://schemas.openxmlformats.org/officeDocument/2006/relationships/image" Target="../media/image27.jpeg"/><Relationship Id="rId4" Type="http://schemas.openxmlformats.org/officeDocument/2006/relationships/image" Target="../media/image23.jpeg"/><Relationship Id="rId9" Type="http://schemas.openxmlformats.org/officeDocument/2006/relationships/image" Target="../media/image2.jpeg"/><Relationship Id="rId1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hyperlink" Target="http://www.nutritionevidencelibrary.gov/"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a:xfrm>
            <a:off x="0" y="914400"/>
            <a:ext cx="9144000" cy="5943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p:nvSpPr>
          <p:cNvPr id="76802" name="TextBox 21"/>
          <p:cNvSpPr txBox="1">
            <a:spLocks noChangeArrowheads="1"/>
          </p:cNvSpPr>
          <p:nvPr/>
        </p:nvSpPr>
        <p:spPr bwMode="auto">
          <a:xfrm>
            <a:off x="0" y="2518350"/>
            <a:ext cx="4267200" cy="3724097"/>
          </a:xfrm>
          <a:prstGeom prst="rect">
            <a:avLst/>
          </a:prstGeom>
          <a:noFill/>
          <a:ln w="9525">
            <a:noFill/>
            <a:miter lim="800000"/>
            <a:headEnd/>
            <a:tailEnd/>
          </a:ln>
        </p:spPr>
        <p:txBody>
          <a:bodyPr>
            <a:spAutoFit/>
          </a:bodyPr>
          <a:lstStyle/>
          <a:p>
            <a:pPr algn="r" fontAlgn="base">
              <a:spcBef>
                <a:spcPct val="0"/>
              </a:spcBef>
              <a:spcAft>
                <a:spcPct val="0"/>
              </a:spcAft>
            </a:pPr>
            <a:endParaRPr lang="en-US" sz="2800" b="1" dirty="0">
              <a:solidFill>
                <a:srgbClr val="4F6228"/>
              </a:solidFill>
            </a:endParaRPr>
          </a:p>
          <a:p>
            <a:pPr algn="r" fontAlgn="base">
              <a:spcBef>
                <a:spcPct val="0"/>
              </a:spcBef>
              <a:spcAft>
                <a:spcPct val="0"/>
              </a:spcAft>
            </a:pPr>
            <a:r>
              <a:rPr lang="en-US" sz="2800" b="1" dirty="0">
                <a:solidFill>
                  <a:srgbClr val="376092"/>
                </a:solidFill>
              </a:rPr>
              <a:t> </a:t>
            </a:r>
          </a:p>
          <a:p>
            <a:pPr algn="ctr" fontAlgn="base">
              <a:spcBef>
                <a:spcPct val="0"/>
              </a:spcBef>
              <a:spcAft>
                <a:spcPct val="0"/>
              </a:spcAft>
            </a:pPr>
            <a:r>
              <a:rPr lang="en-US" sz="2800" dirty="0"/>
              <a:t>Joanne </a:t>
            </a:r>
            <a:r>
              <a:rPr lang="en-US" sz="2800" dirty="0" smtClean="0"/>
              <a:t>Slavin, PhD, RD</a:t>
            </a:r>
            <a:endParaRPr lang="en-US" sz="2800" dirty="0"/>
          </a:p>
          <a:p>
            <a:pPr algn="ctr" fontAlgn="base">
              <a:spcBef>
                <a:spcPct val="0"/>
              </a:spcBef>
              <a:spcAft>
                <a:spcPct val="0"/>
              </a:spcAft>
            </a:pPr>
            <a:r>
              <a:rPr lang="en-US" sz="2800" dirty="0"/>
              <a:t>Professor</a:t>
            </a:r>
          </a:p>
          <a:p>
            <a:pPr algn="ctr" fontAlgn="base">
              <a:spcBef>
                <a:spcPct val="0"/>
              </a:spcBef>
              <a:spcAft>
                <a:spcPct val="0"/>
              </a:spcAft>
            </a:pPr>
            <a:r>
              <a:rPr lang="en-US" sz="2800" dirty="0"/>
              <a:t>University of </a:t>
            </a:r>
            <a:r>
              <a:rPr lang="en-US" sz="2800" dirty="0" smtClean="0"/>
              <a:t>Minnesota</a:t>
            </a:r>
          </a:p>
          <a:p>
            <a:pPr algn="ctr" fontAlgn="base">
              <a:spcBef>
                <a:spcPct val="0"/>
              </a:spcBef>
              <a:spcAft>
                <a:spcPct val="0"/>
              </a:spcAft>
            </a:pPr>
            <a:endParaRPr lang="en-US" sz="2800" b="1" dirty="0" smtClean="0"/>
          </a:p>
          <a:p>
            <a:pPr algn="ctr" fontAlgn="base">
              <a:spcBef>
                <a:spcPct val="0"/>
              </a:spcBef>
              <a:spcAft>
                <a:spcPct val="0"/>
              </a:spcAft>
            </a:pPr>
            <a:r>
              <a:rPr lang="en-US" sz="2000" b="1" dirty="0" smtClean="0"/>
              <a:t>November 19, 2015</a:t>
            </a:r>
            <a:endParaRPr lang="en-US" sz="2000" b="1" dirty="0"/>
          </a:p>
          <a:p>
            <a:pPr algn="r" fontAlgn="base">
              <a:spcBef>
                <a:spcPct val="0"/>
              </a:spcBef>
              <a:spcAft>
                <a:spcPct val="0"/>
              </a:spcAft>
            </a:pPr>
            <a:endParaRPr lang="en-US" sz="2400" b="1" i="1" dirty="0">
              <a:solidFill>
                <a:srgbClr val="376092"/>
              </a:solidFill>
            </a:endParaRPr>
          </a:p>
          <a:p>
            <a:pPr algn="r" fontAlgn="base">
              <a:spcBef>
                <a:spcPct val="0"/>
              </a:spcBef>
              <a:spcAft>
                <a:spcPct val="0"/>
              </a:spcAft>
            </a:pPr>
            <a:endParaRPr lang="en-US" sz="2400" b="1" dirty="0">
              <a:solidFill>
                <a:srgbClr val="376092"/>
              </a:solidFill>
            </a:endParaRPr>
          </a:p>
        </p:txBody>
      </p:sp>
      <p:sp>
        <p:nvSpPr>
          <p:cNvPr id="76803" name="TextBox 67"/>
          <p:cNvSpPr txBox="1">
            <a:spLocks noChangeArrowheads="1"/>
          </p:cNvSpPr>
          <p:nvPr/>
        </p:nvSpPr>
        <p:spPr bwMode="auto">
          <a:xfrm>
            <a:off x="76200" y="914400"/>
            <a:ext cx="8839200" cy="1754327"/>
          </a:xfrm>
          <a:prstGeom prst="rect">
            <a:avLst/>
          </a:prstGeom>
          <a:noFill/>
          <a:ln w="9525">
            <a:noFill/>
            <a:miter lim="800000"/>
            <a:headEnd/>
            <a:tailEnd/>
          </a:ln>
        </p:spPr>
        <p:txBody>
          <a:bodyPr>
            <a:spAutoFit/>
          </a:bodyPr>
          <a:lstStyle/>
          <a:p>
            <a:pPr algn="r" fontAlgn="base">
              <a:spcBef>
                <a:spcPct val="0"/>
              </a:spcBef>
              <a:spcAft>
                <a:spcPct val="0"/>
              </a:spcAft>
            </a:pPr>
            <a:endParaRPr lang="en-US" sz="3600" b="1" dirty="0"/>
          </a:p>
          <a:p>
            <a:pPr algn="ctr" fontAlgn="base">
              <a:spcBef>
                <a:spcPct val="0"/>
              </a:spcBef>
              <a:spcAft>
                <a:spcPct val="0"/>
              </a:spcAft>
            </a:pPr>
            <a:r>
              <a:rPr lang="en-US" sz="3600" b="1" dirty="0" smtClean="0"/>
              <a:t>Research report:  how dry beans keep Americans healthy</a:t>
            </a:r>
            <a:endParaRPr lang="en-US" sz="2000" dirty="0"/>
          </a:p>
        </p:txBody>
      </p:sp>
      <p:pic>
        <p:nvPicPr>
          <p:cNvPr id="28" name="Picture 27" descr="Intro Slide for ASN_version 4.jpg"/>
          <p:cNvPicPr>
            <a:picLocks noChangeAspect="1"/>
          </p:cNvPicPr>
          <p:nvPr/>
        </p:nvPicPr>
        <p:blipFill>
          <a:blip r:embed="rId3" cstate="print"/>
          <a:stretch>
            <a:fillRect/>
          </a:stretch>
        </p:blipFill>
        <p:spPr>
          <a:xfrm>
            <a:off x="4251960" y="2971800"/>
            <a:ext cx="4663440" cy="349758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404279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descr="test1985.png"/>
          <p:cNvPicPr>
            <a:picLocks noChangeAspect="1"/>
          </p:cNvPicPr>
          <p:nvPr/>
        </p:nvPicPr>
        <p:blipFill>
          <a:blip r:embed="rId3" cstate="print"/>
          <a:stretch>
            <a:fillRect/>
          </a:stretch>
        </p:blipFill>
        <p:spPr>
          <a:xfrm>
            <a:off x="2895600" y="1752600"/>
            <a:ext cx="1219200" cy="2789238"/>
          </a:xfrm>
          <a:prstGeom prst="rect">
            <a:avLst/>
          </a:prstGeom>
          <a:ln>
            <a:noFill/>
          </a:ln>
          <a:effectLst>
            <a:outerShdw blurRad="292100" dist="139700" dir="2700000" algn="tl" rotWithShape="0">
              <a:srgbClr val="333333">
                <a:alpha val="65000"/>
              </a:srgbClr>
            </a:outerShdw>
          </a:effectLst>
        </p:spPr>
      </p:pic>
      <p:pic>
        <p:nvPicPr>
          <p:cNvPr id="28" name="Picture 27" descr="1990.png"/>
          <p:cNvPicPr>
            <a:picLocks noChangeAspect="1"/>
          </p:cNvPicPr>
          <p:nvPr/>
        </p:nvPicPr>
        <p:blipFill>
          <a:blip r:embed="rId4" cstate="print"/>
          <a:stretch>
            <a:fillRect/>
          </a:stretch>
        </p:blipFill>
        <p:spPr>
          <a:xfrm>
            <a:off x="3962400" y="3352800"/>
            <a:ext cx="1163638" cy="2795588"/>
          </a:xfrm>
          <a:prstGeom prst="rect">
            <a:avLst/>
          </a:prstGeom>
          <a:ln>
            <a:noFill/>
          </a:ln>
          <a:effectLst>
            <a:outerShdw blurRad="292100" dist="139700" dir="2700000" algn="tl" rotWithShape="0">
              <a:srgbClr val="333333">
                <a:alpha val="65000"/>
              </a:srgbClr>
            </a:outerShdw>
          </a:effectLst>
        </p:spPr>
      </p:pic>
      <p:pic>
        <p:nvPicPr>
          <p:cNvPr id="33" name="Picture 32" descr="2000.png"/>
          <p:cNvPicPr>
            <a:picLocks noChangeAspect="1"/>
          </p:cNvPicPr>
          <p:nvPr/>
        </p:nvPicPr>
        <p:blipFill>
          <a:blip r:embed="rId5" cstate="print"/>
          <a:stretch>
            <a:fillRect/>
          </a:stretch>
        </p:blipFill>
        <p:spPr>
          <a:xfrm>
            <a:off x="4800600" y="1905000"/>
            <a:ext cx="1741488" cy="2286000"/>
          </a:xfrm>
          <a:prstGeom prst="rect">
            <a:avLst/>
          </a:prstGeom>
          <a:ln>
            <a:noFill/>
          </a:ln>
          <a:effectLst>
            <a:outerShdw blurRad="292100" dist="139700" dir="2700000" algn="tl" rotWithShape="0">
              <a:srgbClr val="333333">
                <a:alpha val="65000"/>
              </a:srgbClr>
            </a:outerShdw>
          </a:effectLst>
        </p:spPr>
      </p:pic>
      <p:sp>
        <p:nvSpPr>
          <p:cNvPr id="86020" name="Rectangle 2"/>
          <p:cNvSpPr>
            <a:spLocks noGrp="1" noRot="1" noChangeArrowheads="1"/>
          </p:cNvSpPr>
          <p:nvPr>
            <p:ph type="title" idx="4294967295"/>
          </p:nvPr>
        </p:nvSpPr>
        <p:spPr>
          <a:xfrm>
            <a:off x="0" y="1112838"/>
            <a:ext cx="9144000" cy="715962"/>
          </a:xfrm>
        </p:spPr>
        <p:txBody>
          <a:bodyPr/>
          <a:lstStyle/>
          <a:p>
            <a:pPr eaLnBrk="1" hangingPunct="1"/>
            <a:r>
              <a:rPr lang="en-US" sz="3200" i="1" dirty="0" smtClean="0"/>
              <a:t>Dietary Guidelines for Americans 1980 - 2010</a:t>
            </a:r>
            <a:r>
              <a:rPr lang="en-US" sz="3200" dirty="0" smtClean="0"/>
              <a:t/>
            </a:r>
            <a:br>
              <a:rPr lang="en-US" sz="3200" dirty="0" smtClean="0"/>
            </a:br>
            <a:endParaRPr lang="en-US" sz="3200" dirty="0" smtClean="0"/>
          </a:p>
        </p:txBody>
      </p:sp>
      <p:sp>
        <p:nvSpPr>
          <p:cNvPr id="86021" name="Text Box 10"/>
          <p:cNvSpPr txBox="1">
            <a:spLocks noChangeArrowheads="1"/>
          </p:cNvSpPr>
          <p:nvPr/>
        </p:nvSpPr>
        <p:spPr bwMode="auto">
          <a:xfrm>
            <a:off x="4800600" y="3886200"/>
            <a:ext cx="1828800" cy="457200"/>
          </a:xfrm>
          <a:prstGeom prst="rect">
            <a:avLst/>
          </a:prstGeom>
          <a:noFill/>
          <a:ln w="9525">
            <a:noFill/>
            <a:miter lim="800000"/>
            <a:headEnd/>
            <a:tailEnd/>
          </a:ln>
        </p:spPr>
        <p:txBody>
          <a:bodyPr>
            <a:spAutoFit/>
          </a:bodyPr>
          <a:lstStyle/>
          <a:p>
            <a:pPr fontAlgn="base">
              <a:spcBef>
                <a:spcPct val="50000"/>
              </a:spcBef>
              <a:spcAft>
                <a:spcPct val="0"/>
              </a:spcAft>
            </a:pPr>
            <a:endParaRPr lang="en-US" sz="2400" dirty="0">
              <a:solidFill>
                <a:prstClr val="black"/>
              </a:solidFill>
              <a:latin typeface="Times New Roman" pitchFamily="18" charset="0"/>
            </a:endParaRPr>
          </a:p>
        </p:txBody>
      </p:sp>
      <p:sp>
        <p:nvSpPr>
          <p:cNvPr id="86022" name="Text Box 12"/>
          <p:cNvSpPr txBox="1">
            <a:spLocks noChangeArrowheads="1"/>
          </p:cNvSpPr>
          <p:nvPr/>
        </p:nvSpPr>
        <p:spPr bwMode="auto">
          <a:xfrm>
            <a:off x="228600" y="5334000"/>
            <a:ext cx="1600200" cy="461963"/>
          </a:xfrm>
          <a:prstGeom prst="rect">
            <a:avLst/>
          </a:prstGeom>
          <a:noFill/>
          <a:ln w="9525">
            <a:noFill/>
            <a:miter lim="800000"/>
            <a:headEnd/>
            <a:tailEnd/>
          </a:ln>
        </p:spPr>
        <p:txBody>
          <a:bodyPr>
            <a:spAutoFit/>
          </a:bodyPr>
          <a:lstStyle/>
          <a:p>
            <a:pPr fontAlgn="base">
              <a:spcBef>
                <a:spcPct val="50000"/>
              </a:spcBef>
              <a:spcAft>
                <a:spcPct val="0"/>
              </a:spcAft>
            </a:pPr>
            <a:endParaRPr lang="en-US" sz="2400" dirty="0">
              <a:solidFill>
                <a:prstClr val="black"/>
              </a:solidFill>
              <a:latin typeface="Times New Roman" pitchFamily="18" charset="0"/>
            </a:endParaRPr>
          </a:p>
        </p:txBody>
      </p:sp>
      <p:sp>
        <p:nvSpPr>
          <p:cNvPr id="18" name="TextBox 17"/>
          <p:cNvSpPr txBox="1"/>
          <p:nvPr/>
        </p:nvSpPr>
        <p:spPr>
          <a:xfrm>
            <a:off x="995363" y="4622800"/>
            <a:ext cx="925512" cy="369888"/>
          </a:xfrm>
          <a:prstGeom prst="rect">
            <a:avLst/>
          </a:prstGeom>
          <a:noFill/>
          <a:ln>
            <a:noFill/>
          </a:ln>
        </p:spPr>
        <p:txBody>
          <a:bodyPr>
            <a:spAutoFit/>
          </a:bodyPr>
          <a:lstStyle/>
          <a:p>
            <a:pPr eaLnBrk="0" fontAlgn="base" hangingPunct="0">
              <a:spcBef>
                <a:spcPct val="0"/>
              </a:spcBef>
              <a:spcAft>
                <a:spcPct val="0"/>
              </a:spcAft>
              <a:defRPr/>
            </a:pPr>
            <a:r>
              <a:rPr lang="en-US" dirty="0">
                <a:solidFill>
                  <a:prstClr val="black"/>
                </a:solidFill>
              </a:rPr>
              <a:t>1980</a:t>
            </a:r>
          </a:p>
        </p:txBody>
      </p:sp>
      <p:sp>
        <p:nvSpPr>
          <p:cNvPr id="19" name="TextBox 18"/>
          <p:cNvSpPr txBox="1"/>
          <p:nvPr/>
        </p:nvSpPr>
        <p:spPr>
          <a:xfrm>
            <a:off x="2058988" y="6181725"/>
            <a:ext cx="912812" cy="369888"/>
          </a:xfrm>
          <a:prstGeom prst="rect">
            <a:avLst/>
          </a:prstGeom>
          <a:noFill/>
        </p:spPr>
        <p:txBody>
          <a:bodyPr>
            <a:spAutoFit/>
          </a:bodyPr>
          <a:lstStyle/>
          <a:p>
            <a:pPr eaLnBrk="0" fontAlgn="base" hangingPunct="0">
              <a:spcBef>
                <a:spcPct val="0"/>
              </a:spcBef>
              <a:spcAft>
                <a:spcPct val="0"/>
              </a:spcAft>
              <a:defRPr/>
            </a:pPr>
            <a:r>
              <a:rPr lang="en-US" dirty="0">
                <a:solidFill>
                  <a:prstClr val="black"/>
                </a:solidFill>
              </a:rPr>
              <a:t>1985</a:t>
            </a:r>
          </a:p>
        </p:txBody>
      </p:sp>
      <p:sp>
        <p:nvSpPr>
          <p:cNvPr id="20" name="TextBox 19"/>
          <p:cNvSpPr txBox="1"/>
          <p:nvPr/>
        </p:nvSpPr>
        <p:spPr>
          <a:xfrm>
            <a:off x="3048000" y="4572000"/>
            <a:ext cx="828675" cy="369888"/>
          </a:xfrm>
          <a:prstGeom prst="rect">
            <a:avLst/>
          </a:prstGeom>
          <a:noFill/>
        </p:spPr>
        <p:txBody>
          <a:bodyPr>
            <a:spAutoFit/>
          </a:bodyPr>
          <a:lstStyle/>
          <a:p>
            <a:pPr eaLnBrk="0" fontAlgn="base" hangingPunct="0">
              <a:spcBef>
                <a:spcPct val="0"/>
              </a:spcBef>
              <a:spcAft>
                <a:spcPct val="0"/>
              </a:spcAft>
              <a:defRPr/>
            </a:pPr>
            <a:r>
              <a:rPr lang="en-US" dirty="0">
                <a:solidFill>
                  <a:prstClr val="black"/>
                </a:solidFill>
              </a:rPr>
              <a:t>1990</a:t>
            </a:r>
          </a:p>
        </p:txBody>
      </p:sp>
      <p:sp>
        <p:nvSpPr>
          <p:cNvPr id="21" name="TextBox 20"/>
          <p:cNvSpPr txBox="1"/>
          <p:nvPr/>
        </p:nvSpPr>
        <p:spPr>
          <a:xfrm>
            <a:off x="4191000" y="6172200"/>
            <a:ext cx="887412" cy="369888"/>
          </a:xfrm>
          <a:prstGeom prst="rect">
            <a:avLst/>
          </a:prstGeom>
          <a:noFill/>
        </p:spPr>
        <p:txBody>
          <a:bodyPr>
            <a:spAutoFit/>
          </a:bodyPr>
          <a:lstStyle/>
          <a:p>
            <a:pPr eaLnBrk="0" fontAlgn="base" hangingPunct="0">
              <a:spcBef>
                <a:spcPct val="0"/>
              </a:spcBef>
              <a:spcAft>
                <a:spcPct val="0"/>
              </a:spcAft>
              <a:defRPr/>
            </a:pPr>
            <a:r>
              <a:rPr lang="en-US" dirty="0">
                <a:solidFill>
                  <a:prstClr val="black"/>
                </a:solidFill>
              </a:rPr>
              <a:t>1995</a:t>
            </a:r>
          </a:p>
        </p:txBody>
      </p:sp>
      <p:sp>
        <p:nvSpPr>
          <p:cNvPr id="22" name="TextBox 21"/>
          <p:cNvSpPr txBox="1"/>
          <p:nvPr/>
        </p:nvSpPr>
        <p:spPr>
          <a:xfrm>
            <a:off x="5348288" y="4241800"/>
            <a:ext cx="900112" cy="368300"/>
          </a:xfrm>
          <a:prstGeom prst="rect">
            <a:avLst/>
          </a:prstGeom>
          <a:noFill/>
        </p:spPr>
        <p:txBody>
          <a:bodyPr>
            <a:spAutoFit/>
          </a:bodyPr>
          <a:lstStyle/>
          <a:p>
            <a:pPr eaLnBrk="0" fontAlgn="base" hangingPunct="0">
              <a:spcBef>
                <a:spcPct val="0"/>
              </a:spcBef>
              <a:spcAft>
                <a:spcPct val="0"/>
              </a:spcAft>
              <a:defRPr/>
            </a:pPr>
            <a:r>
              <a:rPr lang="en-US" dirty="0">
                <a:solidFill>
                  <a:prstClr val="black"/>
                </a:solidFill>
              </a:rPr>
              <a:t>2000</a:t>
            </a:r>
          </a:p>
        </p:txBody>
      </p:sp>
      <p:sp>
        <p:nvSpPr>
          <p:cNvPr id="23" name="TextBox 22"/>
          <p:cNvSpPr txBox="1"/>
          <p:nvPr/>
        </p:nvSpPr>
        <p:spPr>
          <a:xfrm>
            <a:off x="6781800" y="6181725"/>
            <a:ext cx="914400" cy="369888"/>
          </a:xfrm>
          <a:prstGeom prst="rect">
            <a:avLst/>
          </a:prstGeom>
          <a:noFill/>
        </p:spPr>
        <p:txBody>
          <a:bodyPr>
            <a:spAutoFit/>
          </a:bodyPr>
          <a:lstStyle/>
          <a:p>
            <a:pPr eaLnBrk="0" fontAlgn="base" hangingPunct="0">
              <a:spcBef>
                <a:spcPct val="0"/>
              </a:spcBef>
              <a:spcAft>
                <a:spcPct val="0"/>
              </a:spcAft>
              <a:defRPr/>
            </a:pPr>
            <a:r>
              <a:rPr lang="en-US" dirty="0">
                <a:solidFill>
                  <a:prstClr val="black"/>
                </a:solidFill>
              </a:rPr>
              <a:t>2005</a:t>
            </a:r>
          </a:p>
        </p:txBody>
      </p:sp>
      <p:sp>
        <p:nvSpPr>
          <p:cNvPr id="25" name="TextBox 24"/>
          <p:cNvSpPr txBox="1"/>
          <p:nvPr/>
        </p:nvSpPr>
        <p:spPr>
          <a:xfrm>
            <a:off x="8153400" y="4343400"/>
            <a:ext cx="925513" cy="369888"/>
          </a:xfrm>
          <a:prstGeom prst="rect">
            <a:avLst/>
          </a:prstGeom>
          <a:noFill/>
        </p:spPr>
        <p:txBody>
          <a:bodyPr wrap="square">
            <a:spAutoFit/>
          </a:bodyPr>
          <a:lstStyle/>
          <a:p>
            <a:pPr eaLnBrk="0" fontAlgn="base" hangingPunct="0">
              <a:spcBef>
                <a:spcPct val="0"/>
              </a:spcBef>
              <a:spcAft>
                <a:spcPct val="0"/>
              </a:spcAft>
              <a:defRPr/>
            </a:pPr>
            <a:r>
              <a:rPr lang="en-US" dirty="0">
                <a:solidFill>
                  <a:prstClr val="black"/>
                </a:solidFill>
              </a:rPr>
              <a:t>2010</a:t>
            </a:r>
          </a:p>
        </p:txBody>
      </p:sp>
      <p:pic>
        <p:nvPicPr>
          <p:cNvPr id="34" name="Picture 33" descr="1980.png"/>
          <p:cNvPicPr>
            <a:picLocks noChangeAspect="1"/>
          </p:cNvPicPr>
          <p:nvPr/>
        </p:nvPicPr>
        <p:blipFill>
          <a:blip r:embed="rId6" cstate="print"/>
          <a:stretch>
            <a:fillRect/>
          </a:stretch>
        </p:blipFill>
        <p:spPr>
          <a:xfrm>
            <a:off x="838200" y="1676400"/>
            <a:ext cx="1143000" cy="2909888"/>
          </a:xfrm>
          <a:prstGeom prst="rect">
            <a:avLst/>
          </a:prstGeom>
          <a:ln>
            <a:noFill/>
          </a:ln>
          <a:effectLst>
            <a:outerShdw blurRad="292100" dist="139700" dir="2700000" algn="tl" rotWithShape="0">
              <a:srgbClr val="333333">
                <a:alpha val="65000"/>
              </a:srgbClr>
            </a:outerShdw>
          </a:effectLst>
        </p:spPr>
      </p:pic>
      <p:pic>
        <p:nvPicPr>
          <p:cNvPr id="36" name="Picture 35" descr="2005.png"/>
          <p:cNvPicPr>
            <a:picLocks noChangeAspect="1"/>
          </p:cNvPicPr>
          <p:nvPr/>
        </p:nvPicPr>
        <p:blipFill>
          <a:blip r:embed="rId7" cstate="print"/>
          <a:stretch>
            <a:fillRect/>
          </a:stretch>
        </p:blipFill>
        <p:spPr>
          <a:xfrm>
            <a:off x="6248400" y="4038600"/>
            <a:ext cx="1601788" cy="2133600"/>
          </a:xfrm>
          <a:prstGeom prst="rect">
            <a:avLst/>
          </a:prstGeom>
          <a:ln>
            <a:noFill/>
          </a:ln>
          <a:effectLst>
            <a:outerShdw blurRad="292100" dist="139700" dir="2700000" algn="tl" rotWithShape="0">
              <a:srgbClr val="333333">
                <a:alpha val="65000"/>
              </a:srgbClr>
            </a:outerShdw>
          </a:effectLst>
        </p:spPr>
      </p:pic>
      <p:pic>
        <p:nvPicPr>
          <p:cNvPr id="29" name="Picture 28" descr="1995.png"/>
          <p:cNvPicPr>
            <a:picLocks noChangeAspect="1"/>
          </p:cNvPicPr>
          <p:nvPr/>
        </p:nvPicPr>
        <p:blipFill>
          <a:blip r:embed="rId8" cstate="print"/>
          <a:stretch>
            <a:fillRect/>
          </a:stretch>
        </p:blipFill>
        <p:spPr>
          <a:xfrm>
            <a:off x="1828800" y="3429000"/>
            <a:ext cx="1147763" cy="2743200"/>
          </a:xfrm>
          <a:prstGeom prst="rect">
            <a:avLst/>
          </a:prstGeom>
          <a:ln>
            <a:noFill/>
          </a:ln>
          <a:effectLst>
            <a:outerShdw blurRad="292100" dist="139700" dir="2700000" algn="tl" rotWithShape="0">
              <a:srgbClr val="333333">
                <a:alpha val="65000"/>
              </a:srgbClr>
            </a:outerShdw>
          </a:effectLst>
        </p:spPr>
      </p:pic>
      <p:pic>
        <p:nvPicPr>
          <p:cNvPr id="35" name="Picture 34" descr="2010.png"/>
          <p:cNvPicPr>
            <a:picLocks noChangeAspect="1"/>
          </p:cNvPicPr>
          <p:nvPr/>
        </p:nvPicPr>
        <p:blipFill>
          <a:blip r:embed="rId9" cstate="print"/>
          <a:stretch>
            <a:fillRect/>
          </a:stretch>
        </p:blipFill>
        <p:spPr>
          <a:xfrm>
            <a:off x="7315200" y="1905000"/>
            <a:ext cx="1752600" cy="245745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931420106"/>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6"/>
          <p:cNvSpPr>
            <a:spLocks noGrp="1"/>
          </p:cNvSpPr>
          <p:nvPr>
            <p:ph type="title" idx="4294967295"/>
          </p:nvPr>
        </p:nvSpPr>
        <p:spPr>
          <a:xfrm>
            <a:off x="381000" y="990600"/>
            <a:ext cx="8156575" cy="893763"/>
          </a:xfrm>
        </p:spPr>
        <p:txBody>
          <a:bodyPr/>
          <a:lstStyle/>
          <a:p>
            <a:pPr eaLnBrk="1" hangingPunct="1"/>
            <a:r>
              <a:rPr lang="en-US" sz="3600">
                <a:latin typeface="Arial" charset="0"/>
                <a:ea typeface="ＭＳ Ｐゴシック" charset="0"/>
                <a:cs typeface="ＭＳ Ｐゴシック" charset="0"/>
              </a:rPr>
              <a:t>Ch 4</a:t>
            </a:r>
            <a:r>
              <a:rPr lang="en-US" sz="3200">
                <a:latin typeface="Arial" charset="0"/>
                <a:ea typeface="ＭＳ Ｐゴシック" charset="0"/>
                <a:cs typeface="ＭＳ Ｐゴシック" charset="0"/>
              </a:rPr>
              <a:t>: Foods and Nutrients to Increase</a:t>
            </a:r>
            <a:br>
              <a:rPr lang="en-US" sz="3200">
                <a:latin typeface="Arial" charset="0"/>
                <a:ea typeface="ＭＳ Ｐゴシック" charset="0"/>
                <a:cs typeface="ＭＳ Ｐゴシック" charset="0"/>
              </a:rPr>
            </a:br>
            <a:endParaRPr lang="en-US" sz="3200">
              <a:latin typeface="Arial" charset="0"/>
              <a:ea typeface="ＭＳ Ｐゴシック" charset="0"/>
              <a:cs typeface="ＭＳ Ｐゴシック" charset="0"/>
            </a:endParaRPr>
          </a:p>
        </p:txBody>
      </p:sp>
      <p:pic>
        <p:nvPicPr>
          <p:cNvPr id="5" name="Picture 5"/>
          <p:cNvPicPr>
            <a:picLocks noChangeAspect="1" noChangeArrowheads="1"/>
          </p:cNvPicPr>
          <p:nvPr/>
        </p:nvPicPr>
        <p:blipFill>
          <a:blip r:embed="rId3" cstate="print"/>
          <a:srcRect/>
          <a:stretch>
            <a:fillRect/>
          </a:stretch>
        </p:blipFill>
        <p:spPr bwMode="auto">
          <a:xfrm>
            <a:off x="7741778" y="6360920"/>
            <a:ext cx="1304925" cy="39147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pSp>
        <p:nvGrpSpPr>
          <p:cNvPr id="25603" name="Group 11"/>
          <p:cNvGrpSpPr>
            <a:grpSpLocks/>
          </p:cNvGrpSpPr>
          <p:nvPr/>
        </p:nvGrpSpPr>
        <p:grpSpPr bwMode="auto">
          <a:xfrm>
            <a:off x="381000" y="1600200"/>
            <a:ext cx="7959725" cy="4540250"/>
            <a:chOff x="936625" y="1654175"/>
            <a:chExt cx="7959725" cy="4540250"/>
          </a:xfrm>
        </p:grpSpPr>
        <p:pic>
          <p:nvPicPr>
            <p:cNvPr id="8" name="Picture 2"/>
            <p:cNvPicPr>
              <a:picLocks noChangeAspect="1" noChangeArrowheads="1"/>
            </p:cNvPicPr>
            <p:nvPr/>
          </p:nvPicPr>
          <p:blipFill>
            <a:blip r:embed="rId4" cstate="print"/>
            <a:srcRect t="130" r="50277" b="45690"/>
            <a:stretch>
              <a:fillRect/>
            </a:stretch>
          </p:blipFill>
          <p:spPr bwMode="auto">
            <a:xfrm>
              <a:off x="936625" y="1654175"/>
              <a:ext cx="4038600" cy="4532313"/>
            </a:xfrm>
            <a:prstGeom prst="rect">
              <a:avLst/>
            </a:prstGeom>
            <a:ln>
              <a:noFill/>
            </a:ln>
            <a:effectLst>
              <a:outerShdw blurRad="292100" dist="139700" dir="2700000" algn="tl" rotWithShape="0">
                <a:srgbClr val="333333">
                  <a:alpha val="65000"/>
                </a:srgbClr>
              </a:outerShdw>
            </a:effectLst>
          </p:spPr>
        </p:pic>
        <p:pic>
          <p:nvPicPr>
            <p:cNvPr id="9" name="Picture 4"/>
            <p:cNvPicPr>
              <a:picLocks noChangeAspect="1" noChangeArrowheads="1"/>
            </p:cNvPicPr>
            <p:nvPr/>
          </p:nvPicPr>
          <p:blipFill>
            <a:blip r:embed="rId5" cstate="print"/>
            <a:srcRect l="907" t="39423" r="51409" b="412"/>
            <a:stretch>
              <a:fillRect/>
            </a:stretch>
          </p:blipFill>
          <p:spPr bwMode="auto">
            <a:xfrm>
              <a:off x="5105400" y="1654175"/>
              <a:ext cx="3790950" cy="4540250"/>
            </a:xfrm>
            <a:prstGeom prst="rect">
              <a:avLst/>
            </a:prstGeom>
            <a:ln>
              <a:noFill/>
            </a:ln>
            <a:effectLst>
              <a:outerShdw blurRad="292100" dist="139700" dir="2700000" algn="tl" rotWithShape="0">
                <a:srgbClr val="333333">
                  <a:alpha val="65000"/>
                </a:srgbClr>
              </a:outerShdw>
            </a:effectLst>
          </p:spPr>
        </p:pic>
        <p:sp>
          <p:nvSpPr>
            <p:cNvPr id="6" name="Rectangle 5"/>
            <p:cNvSpPr/>
            <p:nvPr/>
          </p:nvSpPr>
          <p:spPr>
            <a:xfrm>
              <a:off x="1447800" y="3200400"/>
              <a:ext cx="2667000" cy="381000"/>
            </a:xfrm>
            <a:prstGeom prst="rect">
              <a:avLst/>
            </a:prstGeom>
            <a:solidFill>
              <a:srgbClr val="00B050">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prstClr val="white"/>
                </a:solidFill>
              </a:endParaRPr>
            </a:p>
          </p:txBody>
        </p:sp>
        <p:sp>
          <p:nvSpPr>
            <p:cNvPr id="10" name="Rectangle 9"/>
            <p:cNvSpPr/>
            <p:nvPr/>
          </p:nvSpPr>
          <p:spPr>
            <a:xfrm>
              <a:off x="1447800" y="3657600"/>
              <a:ext cx="3200400" cy="762000"/>
            </a:xfrm>
            <a:prstGeom prst="rect">
              <a:avLst/>
            </a:prstGeom>
            <a:solidFill>
              <a:srgbClr val="00B050">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prstClr val="white"/>
                </a:solidFill>
              </a:endParaRPr>
            </a:p>
          </p:txBody>
        </p:sp>
        <p:sp>
          <p:nvSpPr>
            <p:cNvPr id="11" name="Rectangle 10"/>
            <p:cNvSpPr/>
            <p:nvPr/>
          </p:nvSpPr>
          <p:spPr>
            <a:xfrm>
              <a:off x="5410200" y="4876800"/>
              <a:ext cx="3429000" cy="1143000"/>
            </a:xfrm>
            <a:prstGeom prst="rect">
              <a:avLst/>
            </a:prstGeom>
            <a:solidFill>
              <a:srgbClr val="00B050">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prstClr val="white"/>
                </a:solidFill>
              </a:endParaRPr>
            </a:p>
          </p:txBody>
        </p:sp>
      </p:grpSp>
    </p:spTree>
    <p:extLst>
      <p:ext uri="{BB962C8B-B14F-4D97-AF65-F5344CB8AC3E}">
        <p14:creationId xmlns:p14="http://schemas.microsoft.com/office/powerpoint/2010/main" val="1593591549"/>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3"/>
          <p:cNvSpPr>
            <a:spLocks noGrp="1"/>
          </p:cNvSpPr>
          <p:nvPr>
            <p:ph type="title" idx="4294967295"/>
          </p:nvPr>
        </p:nvSpPr>
        <p:spPr>
          <a:xfrm>
            <a:off x="381000" y="914400"/>
            <a:ext cx="8196263" cy="927100"/>
          </a:xfrm>
        </p:spPr>
        <p:txBody>
          <a:bodyPr/>
          <a:lstStyle/>
          <a:p>
            <a:pPr eaLnBrk="1" hangingPunct="1"/>
            <a:r>
              <a:rPr lang="en-US" sz="3200">
                <a:latin typeface="Arial" charset="0"/>
                <a:ea typeface="ＭＳ Ｐゴシック" charset="0"/>
                <a:cs typeface="ＭＳ Ｐゴシック" charset="0"/>
              </a:rPr>
              <a:t>Comparison of Consumption </a:t>
            </a:r>
            <a:br>
              <a:rPr lang="en-US" sz="3200">
                <a:latin typeface="Arial" charset="0"/>
                <a:ea typeface="ＭＳ Ｐゴシック" charset="0"/>
                <a:cs typeface="ＭＳ Ｐゴシック" charset="0"/>
              </a:rPr>
            </a:br>
            <a:r>
              <a:rPr lang="en-US" sz="3200">
                <a:latin typeface="Arial" charset="0"/>
                <a:ea typeface="ＭＳ Ｐゴシック" charset="0"/>
                <a:cs typeface="ＭＳ Ｐゴシック" charset="0"/>
              </a:rPr>
              <a:t>to Recommendations</a:t>
            </a:r>
          </a:p>
        </p:txBody>
      </p:sp>
      <p:grpSp>
        <p:nvGrpSpPr>
          <p:cNvPr id="27650" name="Group 5"/>
          <p:cNvGrpSpPr>
            <a:grpSpLocks/>
          </p:cNvGrpSpPr>
          <p:nvPr/>
        </p:nvGrpSpPr>
        <p:grpSpPr bwMode="auto">
          <a:xfrm>
            <a:off x="914400" y="1828800"/>
            <a:ext cx="7086600" cy="4800600"/>
            <a:chOff x="1371600" y="1447800"/>
            <a:chExt cx="6911975" cy="5127625"/>
          </a:xfrm>
        </p:grpSpPr>
        <p:pic>
          <p:nvPicPr>
            <p:cNvPr id="3" name="Picture 2"/>
            <p:cNvPicPr>
              <a:picLocks noChangeAspect="1" noChangeArrowheads="1"/>
            </p:cNvPicPr>
            <p:nvPr/>
          </p:nvPicPr>
          <p:blipFill>
            <a:blip r:embed="rId3" cstate="print"/>
            <a:srcRect l="695" t="650" r="1236" b="863"/>
            <a:stretch>
              <a:fillRect/>
            </a:stretch>
          </p:blipFill>
          <p:spPr bwMode="auto">
            <a:xfrm>
              <a:off x="1371600" y="1447800"/>
              <a:ext cx="6911975" cy="5127625"/>
            </a:xfrm>
            <a:prstGeom prst="rect">
              <a:avLst/>
            </a:prstGeom>
            <a:ln>
              <a:noFill/>
            </a:ln>
            <a:effectLst>
              <a:outerShdw blurRad="292100" dist="139700" dir="2700000" algn="tl" rotWithShape="0">
                <a:srgbClr val="333333">
                  <a:alpha val="65000"/>
                </a:srgbClr>
              </a:outerShdw>
            </a:effectLst>
          </p:spPr>
        </p:pic>
        <p:sp>
          <p:nvSpPr>
            <p:cNvPr id="4" name="Oval 3"/>
            <p:cNvSpPr/>
            <p:nvPr/>
          </p:nvSpPr>
          <p:spPr>
            <a:xfrm>
              <a:off x="1904243" y="2895879"/>
              <a:ext cx="2362830" cy="5324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prstClr val="white"/>
                </a:solidFill>
              </a:endParaRPr>
            </a:p>
          </p:txBody>
        </p:sp>
        <p:sp>
          <p:nvSpPr>
            <p:cNvPr id="5" name="Oval 4"/>
            <p:cNvSpPr/>
            <p:nvPr/>
          </p:nvSpPr>
          <p:spPr>
            <a:xfrm>
              <a:off x="1904243" y="3809831"/>
              <a:ext cx="2133670" cy="53412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prstClr val="white"/>
                </a:solidFill>
              </a:endParaRPr>
            </a:p>
          </p:txBody>
        </p:sp>
      </p:grpSp>
    </p:spTree>
    <p:extLst>
      <p:ext uri="{BB962C8B-B14F-4D97-AF65-F5344CB8AC3E}">
        <p14:creationId xmlns:p14="http://schemas.microsoft.com/office/powerpoint/2010/main" val="1198771585"/>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066800"/>
          </a:xfrm>
        </p:spPr>
        <p:txBody>
          <a:bodyPr/>
          <a:lstStyle/>
          <a:p>
            <a:r>
              <a:rPr lang="en-US" b="1" dirty="0" smtClean="0"/>
              <a:t>Key Consumer Messages</a:t>
            </a:r>
            <a:endParaRPr lang="en-US" b="1" dirty="0"/>
          </a:p>
        </p:txBody>
      </p:sp>
      <p:sp>
        <p:nvSpPr>
          <p:cNvPr id="3" name="Content Placeholder 2"/>
          <p:cNvSpPr>
            <a:spLocks noGrp="1"/>
          </p:cNvSpPr>
          <p:nvPr>
            <p:ph idx="1"/>
          </p:nvPr>
        </p:nvSpPr>
        <p:spPr>
          <a:xfrm>
            <a:off x="457200" y="1600200"/>
            <a:ext cx="8229600" cy="4724400"/>
          </a:xfrm>
        </p:spPr>
        <p:txBody>
          <a:bodyPr/>
          <a:lstStyle/>
          <a:p>
            <a:r>
              <a:rPr lang="en-US" sz="2400" b="1" dirty="0" smtClean="0"/>
              <a:t>Balancing Calories</a:t>
            </a:r>
          </a:p>
          <a:p>
            <a:pPr lvl="1"/>
            <a:r>
              <a:rPr lang="en-US" sz="2400" dirty="0" smtClean="0"/>
              <a:t>Enjoy your food, but eat less.</a:t>
            </a:r>
          </a:p>
          <a:p>
            <a:pPr lvl="1"/>
            <a:r>
              <a:rPr lang="en-US" sz="2400" dirty="0" smtClean="0"/>
              <a:t>Avoid oversized portions.</a:t>
            </a:r>
          </a:p>
          <a:p>
            <a:r>
              <a:rPr lang="en-US" sz="2400" b="1" dirty="0" smtClean="0"/>
              <a:t>Foods to Increase</a:t>
            </a:r>
          </a:p>
          <a:p>
            <a:pPr lvl="1"/>
            <a:r>
              <a:rPr lang="en-US" sz="2400" b="1" i="1" dirty="0" smtClean="0">
                <a:solidFill>
                  <a:srgbClr val="009900"/>
                </a:solidFill>
              </a:rPr>
              <a:t>Make half your plate fruits and vegetables.</a:t>
            </a:r>
          </a:p>
          <a:p>
            <a:pPr lvl="1"/>
            <a:r>
              <a:rPr lang="en-US" sz="2400" dirty="0" smtClean="0"/>
              <a:t>Make at least half your grains whole grains.</a:t>
            </a:r>
          </a:p>
          <a:p>
            <a:pPr lvl="1"/>
            <a:r>
              <a:rPr lang="en-US" sz="2400" dirty="0" smtClean="0"/>
              <a:t>Switch to fat-free or low-fat (1%) milk.</a:t>
            </a:r>
          </a:p>
          <a:p>
            <a:r>
              <a:rPr lang="en-US" sz="2400" b="1" dirty="0" smtClean="0"/>
              <a:t>Foods to Reduce</a:t>
            </a:r>
          </a:p>
          <a:p>
            <a:pPr lvl="1"/>
            <a:r>
              <a:rPr lang="en-US" sz="2400" dirty="0" smtClean="0"/>
              <a:t>Compare sodium in foods like soup, bread, and frozen meals ― and choose the foods with lower numbers.</a:t>
            </a:r>
          </a:p>
          <a:p>
            <a:pPr lvl="1"/>
            <a:r>
              <a:rPr lang="en-US" sz="2400" dirty="0" smtClean="0"/>
              <a:t>Drink water instead of sugary drinks.</a:t>
            </a:r>
            <a:endParaRPr lang="en-US" sz="2400" dirty="0"/>
          </a:p>
        </p:txBody>
      </p:sp>
      <p:sp>
        <p:nvSpPr>
          <p:cNvPr id="5" name="Oval 4"/>
          <p:cNvSpPr/>
          <p:nvPr/>
        </p:nvSpPr>
        <p:spPr>
          <a:xfrm>
            <a:off x="685800" y="3276600"/>
            <a:ext cx="6553200" cy="609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solidFill>
            </a:endParaRPr>
          </a:p>
        </p:txBody>
      </p:sp>
    </p:spTree>
    <p:extLst>
      <p:ext uri="{BB962C8B-B14F-4D97-AF65-F5344CB8AC3E}">
        <p14:creationId xmlns:p14="http://schemas.microsoft.com/office/powerpoint/2010/main" val="29401609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lstStyle/>
          <a:p>
            <a:r>
              <a:rPr lang="en-US" b="1" dirty="0" smtClean="0"/>
              <a:t>Vegetable Group</a:t>
            </a:r>
            <a:endParaRPr lang="en-US" b="1" dirty="0"/>
          </a:p>
        </p:txBody>
      </p:sp>
      <p:sp>
        <p:nvSpPr>
          <p:cNvPr id="3" name="Content Placeholder 2"/>
          <p:cNvSpPr>
            <a:spLocks noGrp="1"/>
          </p:cNvSpPr>
          <p:nvPr>
            <p:ph idx="1"/>
          </p:nvPr>
        </p:nvSpPr>
        <p:spPr>
          <a:xfrm>
            <a:off x="381000" y="1828800"/>
            <a:ext cx="8229600" cy="4525963"/>
          </a:xfrm>
        </p:spPr>
        <p:txBody>
          <a:bodyPr/>
          <a:lstStyle/>
          <a:p>
            <a:r>
              <a:rPr lang="en-US" sz="2400" dirty="0" smtClean="0"/>
              <a:t>Any vegetable or 100% vegetable juice counts as a member of the Vegetable Group. </a:t>
            </a:r>
          </a:p>
          <a:p>
            <a:r>
              <a:rPr lang="en-US" sz="2400" dirty="0" smtClean="0"/>
              <a:t>Vegetables may be raw or cooked; fresh, frozen, canned, or dried/dehydrated; and may be whole, cut-up, or mashed.</a:t>
            </a:r>
          </a:p>
          <a:p>
            <a:r>
              <a:rPr lang="en-US" sz="2400" dirty="0" smtClean="0"/>
              <a:t>Vegetables are organized into 5 subgroups, based on their nutrient content</a:t>
            </a:r>
          </a:p>
          <a:p>
            <a:pPr lvl="1"/>
            <a:r>
              <a:rPr lang="en-US" sz="2400" dirty="0" smtClean="0"/>
              <a:t>Dark green vegetables</a:t>
            </a:r>
          </a:p>
          <a:p>
            <a:pPr lvl="1"/>
            <a:r>
              <a:rPr lang="en-US" sz="2400" dirty="0" smtClean="0"/>
              <a:t>Red and orange vegetables</a:t>
            </a:r>
          </a:p>
          <a:p>
            <a:pPr lvl="1"/>
            <a:r>
              <a:rPr lang="en-US" sz="2400" dirty="0" smtClean="0"/>
              <a:t>Starchy vegetables</a:t>
            </a:r>
          </a:p>
          <a:p>
            <a:pPr lvl="1"/>
            <a:r>
              <a:rPr lang="en-US" sz="2400" dirty="0" smtClean="0"/>
              <a:t>Other vegetables</a:t>
            </a:r>
          </a:p>
          <a:p>
            <a:pPr lvl="1"/>
            <a:r>
              <a:rPr lang="en-US" sz="2400" dirty="0" smtClean="0"/>
              <a:t>Beans and peas </a:t>
            </a:r>
          </a:p>
        </p:txBody>
      </p:sp>
    </p:spTree>
    <p:extLst>
      <p:ext uri="{BB962C8B-B14F-4D97-AF65-F5344CB8AC3E}">
        <p14:creationId xmlns:p14="http://schemas.microsoft.com/office/powerpoint/2010/main" val="12259339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685800"/>
          </a:xfrm>
        </p:spPr>
        <p:txBody>
          <a:bodyPr/>
          <a:lstStyle/>
          <a:p>
            <a:r>
              <a:rPr lang="en-US" sz="4000" dirty="0" smtClean="0"/>
              <a:t>Beans and peas are unique foods</a:t>
            </a:r>
            <a:endParaRPr lang="en-US" sz="4000" dirty="0"/>
          </a:p>
        </p:txBody>
      </p:sp>
      <p:sp>
        <p:nvSpPr>
          <p:cNvPr id="3" name="Content Placeholder 2"/>
          <p:cNvSpPr>
            <a:spLocks noGrp="1"/>
          </p:cNvSpPr>
          <p:nvPr>
            <p:ph idx="1"/>
          </p:nvPr>
        </p:nvSpPr>
        <p:spPr/>
        <p:txBody>
          <a:bodyPr/>
          <a:lstStyle/>
          <a:p>
            <a:r>
              <a:rPr lang="en-US" dirty="0" smtClean="0"/>
              <a:t>Beans and peas are the mature forms of legumes – include kidney beans, pinto beans, black beans, garbanzo beans (chickpeas), lima beans, black-eyed peas, split peas, and lentils</a:t>
            </a:r>
          </a:p>
          <a:p>
            <a:r>
              <a:rPr lang="en-US" dirty="0" smtClean="0"/>
              <a:t>B/P excellent sources of protein – provide iron and zinc, similar to seafood, meat, and poultry – excellent sources of dietary fiber and nutrients such as potassium and folate</a:t>
            </a:r>
          </a:p>
        </p:txBody>
      </p:sp>
    </p:spTree>
    <p:extLst>
      <p:ext uri="{BB962C8B-B14F-4D97-AF65-F5344CB8AC3E}">
        <p14:creationId xmlns:p14="http://schemas.microsoft.com/office/powerpoint/2010/main" val="1373386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lstStyle/>
          <a:p>
            <a:r>
              <a:rPr lang="en-US" sz="4000" dirty="0" smtClean="0"/>
              <a:t>Beans and peas are unique foods</a:t>
            </a:r>
            <a:endParaRPr lang="en-US" sz="4000" dirty="0"/>
          </a:p>
        </p:txBody>
      </p:sp>
      <p:sp>
        <p:nvSpPr>
          <p:cNvPr id="3" name="Content Placeholder 2"/>
          <p:cNvSpPr>
            <a:spLocks noGrp="1"/>
          </p:cNvSpPr>
          <p:nvPr>
            <p:ph idx="1"/>
          </p:nvPr>
        </p:nvSpPr>
        <p:spPr/>
        <p:txBody>
          <a:bodyPr/>
          <a:lstStyle/>
          <a:p>
            <a:r>
              <a:rPr lang="en-US" dirty="0" smtClean="0"/>
              <a:t>Beans and peas may be considered both as a vegetable and as a protein food.  Individuals can count beans and peas as either a vegetable or a protein food</a:t>
            </a:r>
          </a:p>
          <a:p>
            <a:r>
              <a:rPr lang="en-US" dirty="0" smtClean="0"/>
              <a:t>Green peas and green beans are not considered to be “beans and peas.”  Green peas are “starchy vegetables” and green beans are grouped with “other vegetables”</a:t>
            </a:r>
          </a:p>
          <a:p>
            <a:pPr lvl="1"/>
            <a:r>
              <a:rPr lang="en-US" sz="2400" dirty="0" smtClean="0"/>
              <a:t>P 35 from Dietary Guidelines for Americans 2010</a:t>
            </a:r>
            <a:endParaRPr lang="en-US" sz="2400" dirty="0"/>
          </a:p>
        </p:txBody>
      </p:sp>
    </p:spTree>
    <p:extLst>
      <p:ext uri="{BB962C8B-B14F-4D97-AF65-F5344CB8AC3E}">
        <p14:creationId xmlns:p14="http://schemas.microsoft.com/office/powerpoint/2010/main" val="1151156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533400" y="1752604"/>
          <a:ext cx="8077200" cy="4571995"/>
        </p:xfrm>
        <a:graphic>
          <a:graphicData uri="http://schemas.openxmlformats.org/drawingml/2006/table">
            <a:tbl>
              <a:tblPr>
                <a:tableStyleId>{69C7853C-536D-4A76-A0AE-DD22124D55A5}</a:tableStyleId>
              </a:tblPr>
              <a:tblGrid>
                <a:gridCol w="913321"/>
                <a:gridCol w="1184465"/>
                <a:gridCol w="1465122"/>
                <a:gridCol w="1127384"/>
                <a:gridCol w="1046517"/>
                <a:gridCol w="1198737"/>
                <a:gridCol w="1141654"/>
              </a:tblGrid>
              <a:tr h="836342">
                <a:tc>
                  <a:txBody>
                    <a:bodyPr/>
                    <a:lstStyle/>
                    <a:p>
                      <a:pPr algn="ctr" fontAlgn="ctr"/>
                      <a:r>
                        <a:rPr lang="en-US" sz="1400" b="1" u="none" strike="noStrike" dirty="0"/>
                        <a:t> </a:t>
                      </a:r>
                      <a:endParaRPr lang="en-US" sz="1400" b="1" i="0" u="none" strike="noStrike" dirty="0">
                        <a:solidFill>
                          <a:srgbClr val="000000"/>
                        </a:solidFill>
                        <a:latin typeface="Verdana"/>
                      </a:endParaRPr>
                    </a:p>
                  </a:txBody>
                  <a:tcPr marL="0" marR="0" marT="0" marB="0" anchor="ctr"/>
                </a:tc>
                <a:tc>
                  <a:txBody>
                    <a:bodyPr/>
                    <a:lstStyle/>
                    <a:p>
                      <a:pPr algn="ctr" fontAlgn="ctr"/>
                      <a:r>
                        <a:rPr lang="en-US" sz="1400" b="1" u="none" strike="noStrike" dirty="0"/>
                        <a:t> </a:t>
                      </a:r>
                      <a:endParaRPr lang="en-US" sz="1400" b="1" i="0" u="none" strike="noStrike" dirty="0">
                        <a:solidFill>
                          <a:srgbClr val="000000"/>
                        </a:solidFill>
                        <a:latin typeface="Verdana"/>
                      </a:endParaRPr>
                    </a:p>
                  </a:txBody>
                  <a:tcPr marL="0" marR="0" marT="0" marB="0" anchor="ctr"/>
                </a:tc>
                <a:tc>
                  <a:txBody>
                    <a:bodyPr/>
                    <a:lstStyle/>
                    <a:p>
                      <a:pPr algn="ctr" fontAlgn="ctr"/>
                      <a:r>
                        <a:rPr lang="en-US" sz="1400" b="1" u="none" strike="noStrike" dirty="0"/>
                        <a:t>Dark green vegetables</a:t>
                      </a:r>
                      <a:endParaRPr lang="en-US" sz="1400" b="1" i="0" u="none" strike="noStrike" dirty="0">
                        <a:solidFill>
                          <a:srgbClr val="000000"/>
                        </a:solidFill>
                        <a:latin typeface="Verdana"/>
                      </a:endParaRPr>
                    </a:p>
                  </a:txBody>
                  <a:tcPr marL="0" marR="0" marT="0" marB="0" anchor="ctr"/>
                </a:tc>
                <a:tc>
                  <a:txBody>
                    <a:bodyPr/>
                    <a:lstStyle/>
                    <a:p>
                      <a:pPr algn="ctr" fontAlgn="ctr"/>
                      <a:r>
                        <a:rPr lang="en-US" sz="1400" b="1" u="none" strike="noStrike" dirty="0"/>
                        <a:t>Red and orange vegetables</a:t>
                      </a:r>
                      <a:endParaRPr lang="en-US" sz="1400" b="1" i="0" u="none" strike="noStrike" dirty="0">
                        <a:solidFill>
                          <a:srgbClr val="000000"/>
                        </a:solidFill>
                        <a:latin typeface="Verdana"/>
                      </a:endParaRPr>
                    </a:p>
                  </a:txBody>
                  <a:tcPr marL="0" marR="0" marT="0" marB="0" anchor="ctr"/>
                </a:tc>
                <a:tc>
                  <a:txBody>
                    <a:bodyPr/>
                    <a:lstStyle/>
                    <a:p>
                      <a:pPr algn="ctr" fontAlgn="ctr"/>
                      <a:r>
                        <a:rPr lang="en-US" sz="1400" b="1" u="none" strike="noStrike" dirty="0"/>
                        <a:t>Beans and peas</a:t>
                      </a:r>
                      <a:endParaRPr lang="en-US" sz="1400" b="1" i="0" u="none" strike="noStrike" dirty="0">
                        <a:solidFill>
                          <a:srgbClr val="000000"/>
                        </a:solidFill>
                        <a:latin typeface="Verdana"/>
                      </a:endParaRPr>
                    </a:p>
                  </a:txBody>
                  <a:tcPr marL="0" marR="0" marT="0" marB="0" anchor="ctr"/>
                </a:tc>
                <a:tc>
                  <a:txBody>
                    <a:bodyPr/>
                    <a:lstStyle/>
                    <a:p>
                      <a:pPr algn="ctr" fontAlgn="ctr"/>
                      <a:r>
                        <a:rPr lang="en-US" sz="1400" b="1" u="none" strike="noStrike" dirty="0"/>
                        <a:t>Starchy vegetables</a:t>
                      </a:r>
                      <a:endParaRPr lang="en-US" sz="1400" b="1" i="0" u="none" strike="noStrike" dirty="0">
                        <a:solidFill>
                          <a:srgbClr val="000000"/>
                        </a:solidFill>
                        <a:latin typeface="Verdana"/>
                      </a:endParaRPr>
                    </a:p>
                  </a:txBody>
                  <a:tcPr marL="0" marR="0" marT="0" marB="0" anchor="ctr"/>
                </a:tc>
                <a:tc>
                  <a:txBody>
                    <a:bodyPr/>
                    <a:lstStyle/>
                    <a:p>
                      <a:pPr algn="ctr" fontAlgn="ctr"/>
                      <a:r>
                        <a:rPr lang="en-US" sz="1400" b="1" u="none" strike="noStrike" dirty="0"/>
                        <a:t>Other vegetables</a:t>
                      </a:r>
                      <a:endParaRPr lang="en-US" sz="1400" b="1" i="0" u="none" strike="noStrike" dirty="0">
                        <a:solidFill>
                          <a:srgbClr val="000000"/>
                        </a:solidFill>
                        <a:latin typeface="Verdana"/>
                      </a:endParaRPr>
                    </a:p>
                  </a:txBody>
                  <a:tcPr marL="0" marR="0" marT="0" marB="0" anchor="ctr"/>
                </a:tc>
              </a:tr>
              <a:tr h="390293">
                <a:tc>
                  <a:txBody>
                    <a:bodyPr/>
                    <a:lstStyle/>
                    <a:p>
                      <a:pPr algn="ctr" fontAlgn="t"/>
                      <a:r>
                        <a:rPr lang="en-US" sz="1400" b="1" u="none" strike="noStrike" dirty="0"/>
                        <a:t> </a:t>
                      </a:r>
                      <a:endParaRPr lang="en-US" sz="1400" b="1" i="0" u="none" strike="noStrike" dirty="0">
                        <a:solidFill>
                          <a:srgbClr val="000000"/>
                        </a:solidFill>
                        <a:latin typeface="Verdana"/>
                      </a:endParaRPr>
                    </a:p>
                  </a:txBody>
                  <a:tcPr marL="0" marR="0" marT="0" marB="0"/>
                </a:tc>
                <a:tc>
                  <a:txBody>
                    <a:bodyPr/>
                    <a:lstStyle/>
                    <a:p>
                      <a:pPr algn="r" fontAlgn="t"/>
                      <a:r>
                        <a:rPr lang="en-US" sz="1400" b="1" u="none" strike="noStrike" dirty="0"/>
                        <a:t>AGE IN YEARS</a:t>
                      </a:r>
                      <a:endParaRPr lang="en-US" sz="1400" b="1" i="1" u="none" strike="noStrike" dirty="0">
                        <a:solidFill>
                          <a:srgbClr val="000000"/>
                        </a:solidFill>
                        <a:latin typeface="Verdana"/>
                      </a:endParaRPr>
                    </a:p>
                  </a:txBody>
                  <a:tcPr marL="0" marR="0" marT="0" marB="0"/>
                </a:tc>
                <a:tc gridSpan="5">
                  <a:txBody>
                    <a:bodyPr/>
                    <a:lstStyle/>
                    <a:p>
                      <a:pPr algn="ctr" fontAlgn="b"/>
                      <a:r>
                        <a:rPr lang="en-US" sz="1400" b="1" u="none" strike="noStrike" dirty="0"/>
                        <a:t>CUPS PER WEEK</a:t>
                      </a:r>
                      <a:endParaRPr lang="en-US" sz="1400" b="1" i="0" u="none" strike="noStrike" dirty="0">
                        <a:solidFill>
                          <a:srgbClr val="000000"/>
                        </a:solidFill>
                        <a:latin typeface="Calibri"/>
                      </a:endParaRPr>
                    </a:p>
                  </a:txBody>
                  <a:tcPr marL="0" marR="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78780">
                <a:tc>
                  <a:txBody>
                    <a:bodyPr/>
                    <a:lstStyle/>
                    <a:p>
                      <a:pPr algn="l" fontAlgn="t"/>
                      <a:r>
                        <a:rPr lang="en-US" sz="1400" b="1" u="none" strike="noStrike" dirty="0"/>
                        <a:t>Children</a:t>
                      </a:r>
                      <a:endParaRPr lang="en-US" sz="1400" b="1" i="0" u="none" strike="noStrike" dirty="0">
                        <a:solidFill>
                          <a:srgbClr val="000000"/>
                        </a:solidFill>
                        <a:latin typeface="Verdana"/>
                      </a:endParaRPr>
                    </a:p>
                  </a:txBody>
                  <a:tcPr marL="0" marR="0" marT="0" marB="0"/>
                </a:tc>
                <a:tc>
                  <a:txBody>
                    <a:bodyPr/>
                    <a:lstStyle/>
                    <a:p>
                      <a:pPr algn="ctr" fontAlgn="t"/>
                      <a:r>
                        <a:rPr lang="en-US" sz="1400" u="none" strike="noStrike" dirty="0"/>
                        <a:t>2–3</a:t>
                      </a:r>
                      <a:endParaRPr lang="en-US" sz="1400" b="0" i="0" u="none" strike="noStrike" dirty="0">
                        <a:solidFill>
                          <a:srgbClr val="000000"/>
                        </a:solidFill>
                        <a:latin typeface="Verdana"/>
                      </a:endParaRPr>
                    </a:p>
                  </a:txBody>
                  <a:tcPr marL="0" marR="0" marT="0" marB="0"/>
                </a:tc>
                <a:tc>
                  <a:txBody>
                    <a:bodyPr/>
                    <a:lstStyle/>
                    <a:p>
                      <a:pPr algn="ctr" fontAlgn="t"/>
                      <a:r>
                        <a:rPr lang="en-US" sz="1400" u="none" strike="noStrike" dirty="0"/>
                        <a:t>½</a:t>
                      </a:r>
                      <a:endParaRPr lang="en-US" sz="1400" b="0" i="0" u="none" strike="noStrike" dirty="0">
                        <a:solidFill>
                          <a:srgbClr val="000000"/>
                        </a:solidFill>
                        <a:latin typeface="Verdana"/>
                      </a:endParaRPr>
                    </a:p>
                  </a:txBody>
                  <a:tcPr marL="0" marR="0" marT="0" marB="0"/>
                </a:tc>
                <a:tc>
                  <a:txBody>
                    <a:bodyPr/>
                    <a:lstStyle/>
                    <a:p>
                      <a:pPr algn="ctr" fontAlgn="t"/>
                      <a:r>
                        <a:rPr lang="en-US" sz="1400" u="none" strike="noStrike" dirty="0"/>
                        <a:t>2½</a:t>
                      </a:r>
                      <a:endParaRPr lang="en-US" sz="1400" b="0" i="0" u="none" strike="noStrike" dirty="0">
                        <a:solidFill>
                          <a:srgbClr val="000000"/>
                        </a:solidFill>
                        <a:latin typeface="Verdana"/>
                      </a:endParaRPr>
                    </a:p>
                  </a:txBody>
                  <a:tcPr marL="0" marR="0" marT="0" marB="0"/>
                </a:tc>
                <a:tc>
                  <a:txBody>
                    <a:bodyPr/>
                    <a:lstStyle/>
                    <a:p>
                      <a:pPr algn="ctr" fontAlgn="t"/>
                      <a:r>
                        <a:rPr lang="en-US" sz="1400" u="none" strike="noStrike" dirty="0"/>
                        <a:t>½</a:t>
                      </a:r>
                      <a:endParaRPr lang="en-US" sz="1400" b="0" i="0" u="none" strike="noStrike" dirty="0">
                        <a:solidFill>
                          <a:srgbClr val="000000"/>
                        </a:solidFill>
                        <a:latin typeface="Verdana"/>
                      </a:endParaRPr>
                    </a:p>
                  </a:txBody>
                  <a:tcPr marL="0" marR="0" marT="0" marB="0"/>
                </a:tc>
                <a:tc>
                  <a:txBody>
                    <a:bodyPr/>
                    <a:lstStyle/>
                    <a:p>
                      <a:pPr algn="ctr" fontAlgn="t"/>
                      <a:r>
                        <a:rPr lang="en-US" sz="1400" u="none" strike="noStrike" dirty="0"/>
                        <a:t>2</a:t>
                      </a:r>
                      <a:endParaRPr lang="en-US" sz="1400" b="0" i="0" u="none" strike="noStrike" dirty="0">
                        <a:solidFill>
                          <a:srgbClr val="000000"/>
                        </a:solidFill>
                        <a:latin typeface="Verdana"/>
                      </a:endParaRPr>
                    </a:p>
                  </a:txBody>
                  <a:tcPr marL="0" marR="0" marT="0" marB="0"/>
                </a:tc>
                <a:tc>
                  <a:txBody>
                    <a:bodyPr/>
                    <a:lstStyle/>
                    <a:p>
                      <a:pPr algn="ctr" fontAlgn="t"/>
                      <a:r>
                        <a:rPr lang="en-US" sz="1400" u="none" strike="noStrike" dirty="0"/>
                        <a:t>1½</a:t>
                      </a:r>
                      <a:endParaRPr lang="en-US" sz="1400" b="0" i="0" u="none" strike="noStrike" dirty="0">
                        <a:solidFill>
                          <a:srgbClr val="000000"/>
                        </a:solidFill>
                        <a:latin typeface="Verdana"/>
                      </a:endParaRPr>
                    </a:p>
                  </a:txBody>
                  <a:tcPr marL="0" marR="0" marT="0" marB="0"/>
                </a:tc>
              </a:tr>
              <a:tr h="278780">
                <a:tc>
                  <a:txBody>
                    <a:bodyPr/>
                    <a:lstStyle/>
                    <a:p>
                      <a:pPr algn="l" fontAlgn="b"/>
                      <a:r>
                        <a:rPr lang="en-US" sz="1400" b="1" u="none" strike="noStrike" dirty="0"/>
                        <a:t> </a:t>
                      </a:r>
                      <a:endParaRPr lang="en-US" sz="1400" b="1" i="0" u="none" strike="noStrike" dirty="0">
                        <a:solidFill>
                          <a:srgbClr val="000000"/>
                        </a:solidFill>
                        <a:latin typeface="Calibri"/>
                      </a:endParaRPr>
                    </a:p>
                  </a:txBody>
                  <a:tcPr marL="0" marR="0" marT="0" marB="0"/>
                </a:tc>
                <a:tc>
                  <a:txBody>
                    <a:bodyPr/>
                    <a:lstStyle/>
                    <a:p>
                      <a:pPr algn="ctr" fontAlgn="t"/>
                      <a:r>
                        <a:rPr lang="en-US" sz="1400" u="none" strike="noStrike" dirty="0"/>
                        <a:t>4–8</a:t>
                      </a:r>
                      <a:endParaRPr lang="en-US" sz="1400" b="0" i="0" u="none" strike="noStrike" dirty="0">
                        <a:solidFill>
                          <a:srgbClr val="000000"/>
                        </a:solidFill>
                        <a:latin typeface="Verdana"/>
                      </a:endParaRPr>
                    </a:p>
                  </a:txBody>
                  <a:tcPr marL="0" marR="0" marT="0" marB="0"/>
                </a:tc>
                <a:tc>
                  <a:txBody>
                    <a:bodyPr/>
                    <a:lstStyle/>
                    <a:p>
                      <a:pPr algn="ctr" fontAlgn="t"/>
                      <a:r>
                        <a:rPr lang="en-US" sz="1400" u="none" strike="noStrike" dirty="0"/>
                        <a:t>1</a:t>
                      </a:r>
                      <a:endParaRPr lang="en-US" sz="1400" b="0" i="0" u="none" strike="noStrike" dirty="0">
                        <a:solidFill>
                          <a:srgbClr val="000000"/>
                        </a:solidFill>
                        <a:latin typeface="Verdana"/>
                      </a:endParaRPr>
                    </a:p>
                  </a:txBody>
                  <a:tcPr marL="0" marR="0" marT="0" marB="0"/>
                </a:tc>
                <a:tc>
                  <a:txBody>
                    <a:bodyPr/>
                    <a:lstStyle/>
                    <a:p>
                      <a:pPr algn="ctr" fontAlgn="t"/>
                      <a:r>
                        <a:rPr lang="en-US" sz="1400" u="none" strike="noStrike" dirty="0"/>
                        <a:t>3</a:t>
                      </a:r>
                      <a:endParaRPr lang="en-US" sz="1400" b="0" i="0" u="none" strike="noStrike" dirty="0">
                        <a:solidFill>
                          <a:srgbClr val="000000"/>
                        </a:solidFill>
                        <a:latin typeface="Verdana"/>
                      </a:endParaRPr>
                    </a:p>
                  </a:txBody>
                  <a:tcPr marL="0" marR="0" marT="0" marB="0"/>
                </a:tc>
                <a:tc>
                  <a:txBody>
                    <a:bodyPr/>
                    <a:lstStyle/>
                    <a:p>
                      <a:pPr algn="ctr" fontAlgn="t"/>
                      <a:r>
                        <a:rPr lang="en-US" sz="1400" u="none" strike="noStrike" dirty="0"/>
                        <a:t>½</a:t>
                      </a:r>
                      <a:endParaRPr lang="en-US" sz="1400" b="0" i="0" u="none" strike="noStrike" dirty="0">
                        <a:solidFill>
                          <a:srgbClr val="000000"/>
                        </a:solidFill>
                        <a:latin typeface="Verdana"/>
                      </a:endParaRPr>
                    </a:p>
                  </a:txBody>
                  <a:tcPr marL="0" marR="0" marT="0" marB="0"/>
                </a:tc>
                <a:tc>
                  <a:txBody>
                    <a:bodyPr/>
                    <a:lstStyle/>
                    <a:p>
                      <a:pPr algn="ctr" fontAlgn="t"/>
                      <a:r>
                        <a:rPr lang="en-US" sz="1400" u="none" strike="noStrike" dirty="0"/>
                        <a:t>3½</a:t>
                      </a:r>
                      <a:endParaRPr lang="en-US" sz="1400" b="0" i="0" u="none" strike="noStrike" dirty="0">
                        <a:solidFill>
                          <a:srgbClr val="000000"/>
                        </a:solidFill>
                        <a:latin typeface="Verdana"/>
                      </a:endParaRPr>
                    </a:p>
                  </a:txBody>
                  <a:tcPr marL="0" marR="0" marT="0" marB="0"/>
                </a:tc>
                <a:tc>
                  <a:txBody>
                    <a:bodyPr/>
                    <a:lstStyle/>
                    <a:p>
                      <a:pPr algn="ctr" fontAlgn="t"/>
                      <a:r>
                        <a:rPr lang="en-US" sz="1400" u="none" strike="noStrike" dirty="0"/>
                        <a:t>2½</a:t>
                      </a:r>
                      <a:endParaRPr lang="en-US" sz="1400" b="0" i="0" u="none" strike="noStrike" dirty="0">
                        <a:solidFill>
                          <a:srgbClr val="000000"/>
                        </a:solidFill>
                        <a:latin typeface="Verdana"/>
                      </a:endParaRPr>
                    </a:p>
                  </a:txBody>
                  <a:tcPr marL="0" marR="0" marT="0" marB="0"/>
                </a:tc>
              </a:tr>
              <a:tr h="278780">
                <a:tc>
                  <a:txBody>
                    <a:bodyPr/>
                    <a:lstStyle/>
                    <a:p>
                      <a:pPr algn="l" fontAlgn="t"/>
                      <a:r>
                        <a:rPr lang="en-US" sz="1400" b="1" u="none" strike="noStrike" dirty="0"/>
                        <a:t>Girls</a:t>
                      </a:r>
                      <a:endParaRPr lang="en-US" sz="1400" b="1" i="0" u="none" strike="noStrike" dirty="0">
                        <a:solidFill>
                          <a:srgbClr val="000000"/>
                        </a:solidFill>
                        <a:latin typeface="Verdana"/>
                      </a:endParaRPr>
                    </a:p>
                  </a:txBody>
                  <a:tcPr marL="0" marR="0" marT="0" marB="0"/>
                </a:tc>
                <a:tc>
                  <a:txBody>
                    <a:bodyPr/>
                    <a:lstStyle/>
                    <a:p>
                      <a:pPr algn="ctr" fontAlgn="t"/>
                      <a:r>
                        <a:rPr lang="en-US" sz="1400" u="none" strike="noStrike" dirty="0"/>
                        <a:t>9–13</a:t>
                      </a:r>
                      <a:endParaRPr lang="en-US" sz="1400" b="0" i="0" u="none" strike="noStrike" dirty="0">
                        <a:solidFill>
                          <a:srgbClr val="000000"/>
                        </a:solidFill>
                        <a:latin typeface="Verdana"/>
                      </a:endParaRPr>
                    </a:p>
                  </a:txBody>
                  <a:tcPr marL="0" marR="0" marT="0" marB="0"/>
                </a:tc>
                <a:tc>
                  <a:txBody>
                    <a:bodyPr/>
                    <a:lstStyle/>
                    <a:p>
                      <a:pPr algn="ctr" fontAlgn="t"/>
                      <a:r>
                        <a:rPr lang="en-US" sz="1400" u="none" strike="noStrike" dirty="0"/>
                        <a:t>1½</a:t>
                      </a:r>
                      <a:endParaRPr lang="en-US" sz="1400" b="0" i="0" u="none" strike="noStrike" dirty="0">
                        <a:solidFill>
                          <a:srgbClr val="000000"/>
                        </a:solidFill>
                        <a:latin typeface="Verdana"/>
                      </a:endParaRPr>
                    </a:p>
                  </a:txBody>
                  <a:tcPr marL="0" marR="0" marT="0" marB="0"/>
                </a:tc>
                <a:tc>
                  <a:txBody>
                    <a:bodyPr/>
                    <a:lstStyle/>
                    <a:p>
                      <a:pPr algn="ctr" fontAlgn="t"/>
                      <a:r>
                        <a:rPr lang="en-US" sz="1400" u="none" strike="noStrike" dirty="0"/>
                        <a:t>4</a:t>
                      </a:r>
                      <a:endParaRPr lang="en-US" sz="1400" b="0" i="0" u="none" strike="noStrike" dirty="0">
                        <a:solidFill>
                          <a:srgbClr val="000000"/>
                        </a:solidFill>
                        <a:latin typeface="Verdana"/>
                      </a:endParaRPr>
                    </a:p>
                  </a:txBody>
                  <a:tcPr marL="0" marR="0" marT="0" marB="0"/>
                </a:tc>
                <a:tc>
                  <a:txBody>
                    <a:bodyPr/>
                    <a:lstStyle/>
                    <a:p>
                      <a:pPr algn="ctr" fontAlgn="t"/>
                      <a:r>
                        <a:rPr lang="en-US" sz="1400" u="none" strike="noStrike" dirty="0"/>
                        <a:t>1</a:t>
                      </a:r>
                      <a:endParaRPr lang="en-US" sz="1400" b="0" i="0" u="none" strike="noStrike" dirty="0">
                        <a:solidFill>
                          <a:srgbClr val="000000"/>
                        </a:solidFill>
                        <a:latin typeface="Verdana"/>
                      </a:endParaRPr>
                    </a:p>
                  </a:txBody>
                  <a:tcPr marL="0" marR="0" marT="0" marB="0"/>
                </a:tc>
                <a:tc>
                  <a:txBody>
                    <a:bodyPr/>
                    <a:lstStyle/>
                    <a:p>
                      <a:pPr algn="ctr" fontAlgn="t"/>
                      <a:r>
                        <a:rPr lang="en-US" sz="1400" u="none" strike="noStrike" dirty="0"/>
                        <a:t>4</a:t>
                      </a:r>
                      <a:endParaRPr lang="en-US" sz="1400" b="0" i="0" u="none" strike="noStrike" dirty="0">
                        <a:solidFill>
                          <a:srgbClr val="000000"/>
                        </a:solidFill>
                        <a:latin typeface="Verdana"/>
                      </a:endParaRPr>
                    </a:p>
                  </a:txBody>
                  <a:tcPr marL="0" marR="0" marT="0" marB="0"/>
                </a:tc>
                <a:tc>
                  <a:txBody>
                    <a:bodyPr/>
                    <a:lstStyle/>
                    <a:p>
                      <a:pPr algn="ctr" fontAlgn="t"/>
                      <a:r>
                        <a:rPr lang="en-US" sz="1400" u="none" strike="noStrike" dirty="0"/>
                        <a:t>3½</a:t>
                      </a:r>
                      <a:endParaRPr lang="en-US" sz="1400" b="0" i="0" u="none" strike="noStrike" dirty="0">
                        <a:solidFill>
                          <a:srgbClr val="000000"/>
                        </a:solidFill>
                        <a:latin typeface="Verdana"/>
                      </a:endParaRPr>
                    </a:p>
                  </a:txBody>
                  <a:tcPr marL="0" marR="0" marT="0" marB="0"/>
                </a:tc>
              </a:tr>
              <a:tr h="278780">
                <a:tc>
                  <a:txBody>
                    <a:bodyPr/>
                    <a:lstStyle/>
                    <a:p>
                      <a:pPr algn="l" fontAlgn="t"/>
                      <a:r>
                        <a:rPr lang="en-US" sz="1400" b="1" u="none" strike="noStrike" dirty="0"/>
                        <a:t> </a:t>
                      </a:r>
                      <a:endParaRPr lang="en-US" sz="1400" b="1" i="0" u="none" strike="noStrike" dirty="0">
                        <a:solidFill>
                          <a:srgbClr val="000000"/>
                        </a:solidFill>
                        <a:latin typeface="Verdana"/>
                      </a:endParaRPr>
                    </a:p>
                  </a:txBody>
                  <a:tcPr marL="0" marR="0" marT="0" marB="0"/>
                </a:tc>
                <a:tc>
                  <a:txBody>
                    <a:bodyPr/>
                    <a:lstStyle/>
                    <a:p>
                      <a:pPr algn="ctr" fontAlgn="t"/>
                      <a:r>
                        <a:rPr lang="en-US" sz="1400" u="none" strike="noStrike" dirty="0"/>
                        <a:t>14–18</a:t>
                      </a:r>
                      <a:endParaRPr lang="en-US" sz="1400" b="0" i="0" u="none" strike="noStrike" dirty="0">
                        <a:solidFill>
                          <a:srgbClr val="000000"/>
                        </a:solidFill>
                        <a:latin typeface="Verdana"/>
                      </a:endParaRPr>
                    </a:p>
                  </a:txBody>
                  <a:tcPr marL="0" marR="0" marT="0" marB="0"/>
                </a:tc>
                <a:tc>
                  <a:txBody>
                    <a:bodyPr/>
                    <a:lstStyle/>
                    <a:p>
                      <a:pPr algn="ctr" fontAlgn="t"/>
                      <a:r>
                        <a:rPr lang="en-US" sz="1400" u="none" strike="noStrike" dirty="0"/>
                        <a:t>1½</a:t>
                      </a:r>
                      <a:endParaRPr lang="en-US" sz="1400" b="0" i="0" u="none" strike="noStrike" dirty="0">
                        <a:solidFill>
                          <a:srgbClr val="000000"/>
                        </a:solidFill>
                        <a:latin typeface="Verdana"/>
                      </a:endParaRPr>
                    </a:p>
                  </a:txBody>
                  <a:tcPr marL="0" marR="0" marT="0" marB="0"/>
                </a:tc>
                <a:tc>
                  <a:txBody>
                    <a:bodyPr/>
                    <a:lstStyle/>
                    <a:p>
                      <a:pPr algn="ctr" fontAlgn="t"/>
                      <a:r>
                        <a:rPr lang="en-US" sz="1400" u="none" strike="noStrike" dirty="0"/>
                        <a:t>5½</a:t>
                      </a:r>
                      <a:endParaRPr lang="en-US" sz="1400" b="0" i="0" u="none" strike="noStrike" dirty="0">
                        <a:solidFill>
                          <a:srgbClr val="000000"/>
                        </a:solidFill>
                        <a:latin typeface="Verdana"/>
                      </a:endParaRPr>
                    </a:p>
                  </a:txBody>
                  <a:tcPr marL="0" marR="0" marT="0" marB="0"/>
                </a:tc>
                <a:tc>
                  <a:txBody>
                    <a:bodyPr/>
                    <a:lstStyle/>
                    <a:p>
                      <a:pPr algn="ctr" fontAlgn="t"/>
                      <a:r>
                        <a:rPr lang="en-US" sz="1400" u="none" strike="noStrike" dirty="0"/>
                        <a:t>1½</a:t>
                      </a:r>
                      <a:endParaRPr lang="en-US" sz="1400" b="0" i="0" u="none" strike="noStrike" dirty="0">
                        <a:solidFill>
                          <a:srgbClr val="000000"/>
                        </a:solidFill>
                        <a:latin typeface="Verdana"/>
                      </a:endParaRPr>
                    </a:p>
                  </a:txBody>
                  <a:tcPr marL="0" marR="0" marT="0" marB="0"/>
                </a:tc>
                <a:tc>
                  <a:txBody>
                    <a:bodyPr/>
                    <a:lstStyle/>
                    <a:p>
                      <a:pPr algn="ctr" fontAlgn="t"/>
                      <a:r>
                        <a:rPr lang="en-US" sz="1400" u="none" strike="noStrike" dirty="0"/>
                        <a:t>5</a:t>
                      </a:r>
                      <a:endParaRPr lang="en-US" sz="1400" b="0" i="0" u="none" strike="noStrike" dirty="0">
                        <a:solidFill>
                          <a:srgbClr val="000000"/>
                        </a:solidFill>
                        <a:latin typeface="Verdana"/>
                      </a:endParaRPr>
                    </a:p>
                  </a:txBody>
                  <a:tcPr marL="0" marR="0" marT="0" marB="0"/>
                </a:tc>
                <a:tc>
                  <a:txBody>
                    <a:bodyPr/>
                    <a:lstStyle/>
                    <a:p>
                      <a:pPr algn="ctr" fontAlgn="t"/>
                      <a:r>
                        <a:rPr lang="en-US" sz="1400" u="none" strike="noStrike" dirty="0"/>
                        <a:t>4</a:t>
                      </a:r>
                      <a:endParaRPr lang="en-US" sz="1400" b="0" i="0" u="none" strike="noStrike" dirty="0">
                        <a:solidFill>
                          <a:srgbClr val="000000"/>
                        </a:solidFill>
                        <a:latin typeface="Verdana"/>
                      </a:endParaRPr>
                    </a:p>
                  </a:txBody>
                  <a:tcPr marL="0" marR="0" marT="0" marB="0"/>
                </a:tc>
              </a:tr>
              <a:tr h="278780">
                <a:tc>
                  <a:txBody>
                    <a:bodyPr/>
                    <a:lstStyle/>
                    <a:p>
                      <a:pPr algn="l" fontAlgn="b"/>
                      <a:r>
                        <a:rPr lang="en-US" sz="1400" b="1" u="none" strike="noStrike" dirty="0"/>
                        <a:t>Boys</a:t>
                      </a:r>
                      <a:endParaRPr lang="en-US" sz="1400" b="1" i="0" u="none" strike="noStrike" dirty="0">
                        <a:solidFill>
                          <a:srgbClr val="000000"/>
                        </a:solidFill>
                        <a:latin typeface="Calibri"/>
                      </a:endParaRPr>
                    </a:p>
                  </a:txBody>
                  <a:tcPr marL="0" marR="0" marT="0" marB="0"/>
                </a:tc>
                <a:tc>
                  <a:txBody>
                    <a:bodyPr/>
                    <a:lstStyle/>
                    <a:p>
                      <a:pPr algn="ctr" fontAlgn="t"/>
                      <a:r>
                        <a:rPr lang="en-US" sz="1400" u="none" strike="noStrike" dirty="0"/>
                        <a:t>9–13</a:t>
                      </a:r>
                      <a:endParaRPr lang="en-US" sz="1400" b="0" i="0" u="none" strike="noStrike" dirty="0">
                        <a:solidFill>
                          <a:srgbClr val="000000"/>
                        </a:solidFill>
                        <a:latin typeface="Verdana"/>
                      </a:endParaRPr>
                    </a:p>
                  </a:txBody>
                  <a:tcPr marL="0" marR="0" marT="0" marB="0"/>
                </a:tc>
                <a:tc>
                  <a:txBody>
                    <a:bodyPr/>
                    <a:lstStyle/>
                    <a:p>
                      <a:pPr algn="ctr" fontAlgn="t"/>
                      <a:r>
                        <a:rPr lang="en-US" sz="1400" u="none" strike="noStrike" dirty="0"/>
                        <a:t>1½</a:t>
                      </a:r>
                      <a:endParaRPr lang="en-US" sz="1400" b="0" i="0" u="none" strike="noStrike" dirty="0">
                        <a:solidFill>
                          <a:srgbClr val="000000"/>
                        </a:solidFill>
                        <a:latin typeface="Verdana"/>
                      </a:endParaRPr>
                    </a:p>
                  </a:txBody>
                  <a:tcPr marL="0" marR="0" marT="0" marB="0"/>
                </a:tc>
                <a:tc>
                  <a:txBody>
                    <a:bodyPr/>
                    <a:lstStyle/>
                    <a:p>
                      <a:pPr algn="ctr" fontAlgn="t"/>
                      <a:r>
                        <a:rPr lang="en-US" sz="1400" u="none" strike="noStrike" dirty="0"/>
                        <a:t>5½</a:t>
                      </a:r>
                      <a:endParaRPr lang="en-US" sz="1400" b="0" i="0" u="none" strike="noStrike" dirty="0">
                        <a:solidFill>
                          <a:srgbClr val="000000"/>
                        </a:solidFill>
                        <a:latin typeface="Verdana"/>
                      </a:endParaRPr>
                    </a:p>
                  </a:txBody>
                  <a:tcPr marL="0" marR="0" marT="0" marB="0"/>
                </a:tc>
                <a:tc>
                  <a:txBody>
                    <a:bodyPr/>
                    <a:lstStyle/>
                    <a:p>
                      <a:pPr algn="ctr" fontAlgn="t"/>
                      <a:r>
                        <a:rPr lang="en-US" sz="1400" u="none" strike="noStrike" dirty="0"/>
                        <a:t>1½</a:t>
                      </a:r>
                      <a:endParaRPr lang="en-US" sz="1400" b="0" i="0" u="none" strike="noStrike" dirty="0">
                        <a:solidFill>
                          <a:srgbClr val="000000"/>
                        </a:solidFill>
                        <a:latin typeface="Verdana"/>
                      </a:endParaRPr>
                    </a:p>
                  </a:txBody>
                  <a:tcPr marL="0" marR="0" marT="0" marB="0"/>
                </a:tc>
                <a:tc>
                  <a:txBody>
                    <a:bodyPr/>
                    <a:lstStyle/>
                    <a:p>
                      <a:pPr algn="ctr" fontAlgn="t"/>
                      <a:r>
                        <a:rPr lang="en-US" sz="1400" u="none" strike="noStrike" dirty="0"/>
                        <a:t>5</a:t>
                      </a:r>
                      <a:endParaRPr lang="en-US" sz="1400" b="0" i="0" u="none" strike="noStrike" dirty="0">
                        <a:solidFill>
                          <a:srgbClr val="000000"/>
                        </a:solidFill>
                        <a:latin typeface="Verdana"/>
                      </a:endParaRPr>
                    </a:p>
                  </a:txBody>
                  <a:tcPr marL="0" marR="0" marT="0" marB="0"/>
                </a:tc>
                <a:tc>
                  <a:txBody>
                    <a:bodyPr/>
                    <a:lstStyle/>
                    <a:p>
                      <a:pPr algn="ctr" fontAlgn="t"/>
                      <a:r>
                        <a:rPr lang="en-US" sz="1400" u="none" strike="noStrike" dirty="0"/>
                        <a:t>4</a:t>
                      </a:r>
                      <a:endParaRPr lang="en-US" sz="1400" b="0" i="0" u="none" strike="noStrike" dirty="0">
                        <a:solidFill>
                          <a:srgbClr val="000000"/>
                        </a:solidFill>
                        <a:latin typeface="Verdana"/>
                      </a:endParaRPr>
                    </a:p>
                  </a:txBody>
                  <a:tcPr marL="0" marR="0" marT="0" marB="0"/>
                </a:tc>
              </a:tr>
              <a:tr h="278780">
                <a:tc>
                  <a:txBody>
                    <a:bodyPr/>
                    <a:lstStyle/>
                    <a:p>
                      <a:pPr algn="l" fontAlgn="b"/>
                      <a:r>
                        <a:rPr lang="en-US" sz="1400" b="1" u="none" strike="noStrike" dirty="0"/>
                        <a:t> </a:t>
                      </a:r>
                      <a:endParaRPr lang="en-US" sz="1400" b="1" i="0" u="none" strike="noStrike" dirty="0">
                        <a:solidFill>
                          <a:srgbClr val="000000"/>
                        </a:solidFill>
                        <a:latin typeface="Calibri"/>
                      </a:endParaRPr>
                    </a:p>
                  </a:txBody>
                  <a:tcPr marL="0" marR="0" marT="0" marB="0"/>
                </a:tc>
                <a:tc>
                  <a:txBody>
                    <a:bodyPr/>
                    <a:lstStyle/>
                    <a:p>
                      <a:pPr algn="ctr" fontAlgn="t"/>
                      <a:r>
                        <a:rPr lang="en-US" sz="1400" u="none" strike="noStrike" dirty="0"/>
                        <a:t>14–18</a:t>
                      </a:r>
                      <a:endParaRPr lang="en-US" sz="1400" b="0" i="0" u="none" strike="noStrike" dirty="0">
                        <a:solidFill>
                          <a:srgbClr val="000000"/>
                        </a:solidFill>
                        <a:latin typeface="Verdana"/>
                      </a:endParaRPr>
                    </a:p>
                  </a:txBody>
                  <a:tcPr marL="0" marR="0" marT="0" marB="0"/>
                </a:tc>
                <a:tc>
                  <a:txBody>
                    <a:bodyPr/>
                    <a:lstStyle/>
                    <a:p>
                      <a:pPr algn="ctr" fontAlgn="t"/>
                      <a:r>
                        <a:rPr lang="en-US" sz="1400" u="none" strike="noStrike" dirty="0"/>
                        <a:t>2</a:t>
                      </a:r>
                      <a:endParaRPr lang="en-US" sz="1400" b="0" i="0" u="none" strike="noStrike" dirty="0">
                        <a:solidFill>
                          <a:srgbClr val="000000"/>
                        </a:solidFill>
                        <a:latin typeface="Verdana"/>
                      </a:endParaRPr>
                    </a:p>
                  </a:txBody>
                  <a:tcPr marL="0" marR="0" marT="0" marB="0"/>
                </a:tc>
                <a:tc>
                  <a:txBody>
                    <a:bodyPr/>
                    <a:lstStyle/>
                    <a:p>
                      <a:pPr algn="ctr" fontAlgn="t"/>
                      <a:r>
                        <a:rPr lang="en-US" sz="1400" u="none" strike="noStrike" dirty="0"/>
                        <a:t>6</a:t>
                      </a:r>
                      <a:endParaRPr lang="en-US" sz="1400" b="0" i="0" u="none" strike="noStrike" dirty="0">
                        <a:solidFill>
                          <a:srgbClr val="000000"/>
                        </a:solidFill>
                        <a:latin typeface="Verdana"/>
                      </a:endParaRPr>
                    </a:p>
                  </a:txBody>
                  <a:tcPr marL="0" marR="0" marT="0" marB="0"/>
                </a:tc>
                <a:tc>
                  <a:txBody>
                    <a:bodyPr/>
                    <a:lstStyle/>
                    <a:p>
                      <a:pPr algn="ctr" fontAlgn="t"/>
                      <a:r>
                        <a:rPr lang="en-US" sz="1400" u="none" strike="noStrike" dirty="0"/>
                        <a:t>2</a:t>
                      </a:r>
                      <a:endParaRPr lang="en-US" sz="1400" b="0" i="0" u="none" strike="noStrike" dirty="0">
                        <a:solidFill>
                          <a:srgbClr val="000000"/>
                        </a:solidFill>
                        <a:latin typeface="Verdana"/>
                      </a:endParaRPr>
                    </a:p>
                  </a:txBody>
                  <a:tcPr marL="0" marR="0" marT="0" marB="0"/>
                </a:tc>
                <a:tc>
                  <a:txBody>
                    <a:bodyPr/>
                    <a:lstStyle/>
                    <a:p>
                      <a:pPr algn="ctr" fontAlgn="t"/>
                      <a:r>
                        <a:rPr lang="en-US" sz="1400" u="none" strike="noStrike" dirty="0"/>
                        <a:t>6</a:t>
                      </a:r>
                      <a:endParaRPr lang="en-US" sz="1400" b="0" i="0" u="none" strike="noStrike" dirty="0">
                        <a:solidFill>
                          <a:srgbClr val="000000"/>
                        </a:solidFill>
                        <a:latin typeface="Verdana"/>
                      </a:endParaRPr>
                    </a:p>
                  </a:txBody>
                  <a:tcPr marL="0" marR="0" marT="0" marB="0"/>
                </a:tc>
                <a:tc>
                  <a:txBody>
                    <a:bodyPr/>
                    <a:lstStyle/>
                    <a:p>
                      <a:pPr algn="ctr" fontAlgn="t"/>
                      <a:r>
                        <a:rPr lang="en-US" sz="1400" u="none" strike="noStrike" dirty="0"/>
                        <a:t>5</a:t>
                      </a:r>
                      <a:endParaRPr lang="en-US" sz="1400" b="0" i="0" u="none" strike="noStrike" dirty="0">
                        <a:solidFill>
                          <a:srgbClr val="000000"/>
                        </a:solidFill>
                        <a:latin typeface="Verdana"/>
                      </a:endParaRPr>
                    </a:p>
                  </a:txBody>
                  <a:tcPr marL="0" marR="0" marT="0" marB="0"/>
                </a:tc>
              </a:tr>
              <a:tr h="278780">
                <a:tc>
                  <a:txBody>
                    <a:bodyPr/>
                    <a:lstStyle/>
                    <a:p>
                      <a:pPr algn="l" fontAlgn="t"/>
                      <a:r>
                        <a:rPr lang="en-US" sz="1400" b="1" u="none" strike="noStrike" dirty="0"/>
                        <a:t>Women</a:t>
                      </a:r>
                      <a:endParaRPr lang="en-US" sz="1400" b="1" i="0" u="none" strike="noStrike" dirty="0">
                        <a:solidFill>
                          <a:srgbClr val="000000"/>
                        </a:solidFill>
                        <a:latin typeface="Verdana"/>
                      </a:endParaRPr>
                    </a:p>
                  </a:txBody>
                  <a:tcPr marL="0" marR="0" marT="0" marB="0"/>
                </a:tc>
                <a:tc>
                  <a:txBody>
                    <a:bodyPr/>
                    <a:lstStyle/>
                    <a:p>
                      <a:pPr algn="ctr" fontAlgn="t"/>
                      <a:r>
                        <a:rPr lang="en-US" sz="1400" u="none" strike="noStrike" dirty="0"/>
                        <a:t>19–30</a:t>
                      </a:r>
                      <a:endParaRPr lang="en-US" sz="1400" b="0" i="0" u="none" strike="noStrike" dirty="0">
                        <a:solidFill>
                          <a:srgbClr val="000000"/>
                        </a:solidFill>
                        <a:latin typeface="Verdana"/>
                      </a:endParaRPr>
                    </a:p>
                  </a:txBody>
                  <a:tcPr marL="0" marR="0" marT="0" marB="0"/>
                </a:tc>
                <a:tc>
                  <a:txBody>
                    <a:bodyPr/>
                    <a:lstStyle/>
                    <a:p>
                      <a:pPr algn="ctr" fontAlgn="t"/>
                      <a:r>
                        <a:rPr lang="en-US" sz="1400" u="none" strike="noStrike" dirty="0"/>
                        <a:t>1½</a:t>
                      </a:r>
                      <a:endParaRPr lang="en-US" sz="1400" b="0" i="0" u="none" strike="noStrike" dirty="0">
                        <a:solidFill>
                          <a:srgbClr val="000000"/>
                        </a:solidFill>
                        <a:latin typeface="Verdana"/>
                      </a:endParaRPr>
                    </a:p>
                  </a:txBody>
                  <a:tcPr marL="0" marR="0" marT="0" marB="0"/>
                </a:tc>
                <a:tc>
                  <a:txBody>
                    <a:bodyPr/>
                    <a:lstStyle/>
                    <a:p>
                      <a:pPr algn="ctr" fontAlgn="t"/>
                      <a:r>
                        <a:rPr lang="en-US" sz="1400" u="none" strike="noStrike" dirty="0"/>
                        <a:t>5½</a:t>
                      </a:r>
                      <a:endParaRPr lang="en-US" sz="1400" b="0" i="0" u="none" strike="noStrike" dirty="0">
                        <a:solidFill>
                          <a:srgbClr val="000000"/>
                        </a:solidFill>
                        <a:latin typeface="Verdana"/>
                      </a:endParaRPr>
                    </a:p>
                  </a:txBody>
                  <a:tcPr marL="0" marR="0" marT="0" marB="0"/>
                </a:tc>
                <a:tc>
                  <a:txBody>
                    <a:bodyPr/>
                    <a:lstStyle/>
                    <a:p>
                      <a:pPr algn="ctr" fontAlgn="t"/>
                      <a:r>
                        <a:rPr lang="en-US" sz="1400" u="none" strike="noStrike" dirty="0"/>
                        <a:t>1½</a:t>
                      </a:r>
                      <a:endParaRPr lang="en-US" sz="1400" b="0" i="0" u="none" strike="noStrike" dirty="0">
                        <a:solidFill>
                          <a:srgbClr val="000000"/>
                        </a:solidFill>
                        <a:latin typeface="Verdana"/>
                      </a:endParaRPr>
                    </a:p>
                  </a:txBody>
                  <a:tcPr marL="0" marR="0" marT="0" marB="0"/>
                </a:tc>
                <a:tc>
                  <a:txBody>
                    <a:bodyPr/>
                    <a:lstStyle/>
                    <a:p>
                      <a:pPr algn="ctr" fontAlgn="t"/>
                      <a:r>
                        <a:rPr lang="en-US" sz="1400" u="none" strike="noStrike" dirty="0"/>
                        <a:t>5</a:t>
                      </a:r>
                      <a:endParaRPr lang="en-US" sz="1400" b="0" i="0" u="none" strike="noStrike" dirty="0">
                        <a:solidFill>
                          <a:srgbClr val="000000"/>
                        </a:solidFill>
                        <a:latin typeface="Verdana"/>
                      </a:endParaRPr>
                    </a:p>
                  </a:txBody>
                  <a:tcPr marL="0" marR="0" marT="0" marB="0"/>
                </a:tc>
                <a:tc>
                  <a:txBody>
                    <a:bodyPr/>
                    <a:lstStyle/>
                    <a:p>
                      <a:pPr algn="ctr" fontAlgn="t"/>
                      <a:r>
                        <a:rPr lang="en-US" sz="1400" u="none" strike="noStrike" dirty="0"/>
                        <a:t>4</a:t>
                      </a:r>
                      <a:endParaRPr lang="en-US" sz="1400" b="0" i="0" u="none" strike="noStrike" dirty="0">
                        <a:solidFill>
                          <a:srgbClr val="000000"/>
                        </a:solidFill>
                        <a:latin typeface="Verdana"/>
                      </a:endParaRPr>
                    </a:p>
                  </a:txBody>
                  <a:tcPr marL="0" marR="0" marT="0" marB="0"/>
                </a:tc>
              </a:tr>
              <a:tr h="278780">
                <a:tc>
                  <a:txBody>
                    <a:bodyPr/>
                    <a:lstStyle/>
                    <a:p>
                      <a:pPr algn="l" fontAlgn="t"/>
                      <a:r>
                        <a:rPr lang="en-US" sz="1400" b="1" u="none" strike="noStrike" dirty="0"/>
                        <a:t> </a:t>
                      </a:r>
                      <a:endParaRPr lang="en-US" sz="1400" b="1" i="0" u="none" strike="noStrike" dirty="0">
                        <a:solidFill>
                          <a:srgbClr val="000000"/>
                        </a:solidFill>
                        <a:latin typeface="Verdana"/>
                      </a:endParaRPr>
                    </a:p>
                  </a:txBody>
                  <a:tcPr marL="0" marR="0" marT="0" marB="0"/>
                </a:tc>
                <a:tc>
                  <a:txBody>
                    <a:bodyPr/>
                    <a:lstStyle/>
                    <a:p>
                      <a:pPr algn="ctr" fontAlgn="t"/>
                      <a:r>
                        <a:rPr lang="en-US" sz="1400" u="none" strike="noStrike" dirty="0"/>
                        <a:t>31–50</a:t>
                      </a:r>
                      <a:endParaRPr lang="en-US" sz="1400" b="0" i="0" u="none" strike="noStrike" dirty="0">
                        <a:solidFill>
                          <a:srgbClr val="000000"/>
                        </a:solidFill>
                        <a:latin typeface="Verdana"/>
                      </a:endParaRPr>
                    </a:p>
                  </a:txBody>
                  <a:tcPr marL="0" marR="0" marT="0" marB="0"/>
                </a:tc>
                <a:tc>
                  <a:txBody>
                    <a:bodyPr/>
                    <a:lstStyle/>
                    <a:p>
                      <a:pPr algn="ctr" fontAlgn="t"/>
                      <a:r>
                        <a:rPr lang="en-US" sz="1400" u="none" strike="noStrike" dirty="0"/>
                        <a:t>1½</a:t>
                      </a:r>
                      <a:endParaRPr lang="en-US" sz="1400" b="0" i="0" u="none" strike="noStrike" dirty="0">
                        <a:solidFill>
                          <a:srgbClr val="000000"/>
                        </a:solidFill>
                        <a:latin typeface="Verdana"/>
                      </a:endParaRPr>
                    </a:p>
                  </a:txBody>
                  <a:tcPr marL="0" marR="0" marT="0" marB="0"/>
                </a:tc>
                <a:tc>
                  <a:txBody>
                    <a:bodyPr/>
                    <a:lstStyle/>
                    <a:p>
                      <a:pPr algn="ctr" fontAlgn="t"/>
                      <a:r>
                        <a:rPr lang="en-US" sz="1400" u="none" strike="noStrike" dirty="0"/>
                        <a:t>5½</a:t>
                      </a:r>
                      <a:endParaRPr lang="en-US" sz="1400" b="0" i="0" u="none" strike="noStrike" dirty="0">
                        <a:solidFill>
                          <a:srgbClr val="000000"/>
                        </a:solidFill>
                        <a:latin typeface="Verdana"/>
                      </a:endParaRPr>
                    </a:p>
                  </a:txBody>
                  <a:tcPr marL="0" marR="0" marT="0" marB="0"/>
                </a:tc>
                <a:tc>
                  <a:txBody>
                    <a:bodyPr/>
                    <a:lstStyle/>
                    <a:p>
                      <a:pPr algn="ctr" fontAlgn="t"/>
                      <a:r>
                        <a:rPr lang="en-US" sz="1400" u="none" strike="noStrike" dirty="0"/>
                        <a:t>1½</a:t>
                      </a:r>
                      <a:endParaRPr lang="en-US" sz="1400" b="0" i="0" u="none" strike="noStrike" dirty="0">
                        <a:solidFill>
                          <a:srgbClr val="000000"/>
                        </a:solidFill>
                        <a:latin typeface="Verdana"/>
                      </a:endParaRPr>
                    </a:p>
                  </a:txBody>
                  <a:tcPr marL="0" marR="0" marT="0" marB="0"/>
                </a:tc>
                <a:tc>
                  <a:txBody>
                    <a:bodyPr/>
                    <a:lstStyle/>
                    <a:p>
                      <a:pPr algn="ctr" fontAlgn="t"/>
                      <a:r>
                        <a:rPr lang="en-US" sz="1400" u="none" strike="noStrike" dirty="0"/>
                        <a:t>5</a:t>
                      </a:r>
                      <a:endParaRPr lang="en-US" sz="1400" b="0" i="0" u="none" strike="noStrike" dirty="0">
                        <a:solidFill>
                          <a:srgbClr val="000000"/>
                        </a:solidFill>
                        <a:latin typeface="Verdana"/>
                      </a:endParaRPr>
                    </a:p>
                  </a:txBody>
                  <a:tcPr marL="0" marR="0" marT="0" marB="0"/>
                </a:tc>
                <a:tc>
                  <a:txBody>
                    <a:bodyPr/>
                    <a:lstStyle/>
                    <a:p>
                      <a:pPr algn="ctr" fontAlgn="t"/>
                      <a:r>
                        <a:rPr lang="en-US" sz="1400" u="none" strike="noStrike" dirty="0"/>
                        <a:t>4</a:t>
                      </a:r>
                      <a:endParaRPr lang="en-US" sz="1400" b="0" i="0" u="none" strike="noStrike" dirty="0">
                        <a:solidFill>
                          <a:srgbClr val="000000"/>
                        </a:solidFill>
                        <a:latin typeface="Verdana"/>
                      </a:endParaRPr>
                    </a:p>
                  </a:txBody>
                  <a:tcPr marL="0" marR="0" marT="0" marB="0"/>
                </a:tc>
              </a:tr>
              <a:tr h="278780">
                <a:tc>
                  <a:txBody>
                    <a:bodyPr/>
                    <a:lstStyle/>
                    <a:p>
                      <a:pPr algn="l" fontAlgn="t"/>
                      <a:r>
                        <a:rPr lang="en-US" sz="1400" b="1" u="none" strike="noStrike" dirty="0"/>
                        <a:t> </a:t>
                      </a:r>
                      <a:endParaRPr lang="en-US" sz="1400" b="1" i="0" u="none" strike="noStrike" dirty="0">
                        <a:solidFill>
                          <a:srgbClr val="000000"/>
                        </a:solidFill>
                        <a:latin typeface="Verdana"/>
                      </a:endParaRPr>
                    </a:p>
                  </a:txBody>
                  <a:tcPr marL="0" marR="0" marT="0" marB="0"/>
                </a:tc>
                <a:tc>
                  <a:txBody>
                    <a:bodyPr/>
                    <a:lstStyle/>
                    <a:p>
                      <a:pPr algn="ctr" fontAlgn="t"/>
                      <a:r>
                        <a:rPr lang="en-US" sz="1400" u="none" strike="noStrike" dirty="0"/>
                        <a:t>51+ </a:t>
                      </a:r>
                      <a:endParaRPr lang="en-US" sz="1400" b="0" i="0" u="none" strike="noStrike" dirty="0">
                        <a:solidFill>
                          <a:srgbClr val="000000"/>
                        </a:solidFill>
                        <a:latin typeface="Verdana"/>
                      </a:endParaRPr>
                    </a:p>
                  </a:txBody>
                  <a:tcPr marL="0" marR="0" marT="0" marB="0"/>
                </a:tc>
                <a:tc>
                  <a:txBody>
                    <a:bodyPr/>
                    <a:lstStyle/>
                    <a:p>
                      <a:pPr algn="ctr" fontAlgn="t"/>
                      <a:r>
                        <a:rPr lang="en-US" sz="1400" u="none" strike="noStrike" dirty="0"/>
                        <a:t>1½</a:t>
                      </a:r>
                      <a:endParaRPr lang="en-US" sz="1400" b="0" i="0" u="none" strike="noStrike" dirty="0">
                        <a:solidFill>
                          <a:srgbClr val="000000"/>
                        </a:solidFill>
                        <a:latin typeface="Verdana"/>
                      </a:endParaRPr>
                    </a:p>
                  </a:txBody>
                  <a:tcPr marL="0" marR="0" marT="0" marB="0"/>
                </a:tc>
                <a:tc>
                  <a:txBody>
                    <a:bodyPr/>
                    <a:lstStyle/>
                    <a:p>
                      <a:pPr algn="ctr" fontAlgn="t"/>
                      <a:r>
                        <a:rPr lang="en-US" sz="1400" u="none" strike="noStrike" dirty="0"/>
                        <a:t>4</a:t>
                      </a:r>
                      <a:endParaRPr lang="en-US" sz="1400" b="0" i="0" u="none" strike="noStrike" dirty="0">
                        <a:solidFill>
                          <a:srgbClr val="000000"/>
                        </a:solidFill>
                        <a:latin typeface="Verdana"/>
                      </a:endParaRPr>
                    </a:p>
                  </a:txBody>
                  <a:tcPr marL="0" marR="0" marT="0" marB="0"/>
                </a:tc>
                <a:tc>
                  <a:txBody>
                    <a:bodyPr/>
                    <a:lstStyle/>
                    <a:p>
                      <a:pPr algn="ctr" fontAlgn="t"/>
                      <a:r>
                        <a:rPr lang="en-US" sz="1400" u="none" strike="noStrike" dirty="0"/>
                        <a:t>1</a:t>
                      </a:r>
                      <a:endParaRPr lang="en-US" sz="1400" b="0" i="0" u="none" strike="noStrike" dirty="0">
                        <a:solidFill>
                          <a:srgbClr val="000000"/>
                        </a:solidFill>
                        <a:latin typeface="Verdana"/>
                      </a:endParaRPr>
                    </a:p>
                  </a:txBody>
                  <a:tcPr marL="0" marR="0" marT="0" marB="0"/>
                </a:tc>
                <a:tc>
                  <a:txBody>
                    <a:bodyPr/>
                    <a:lstStyle/>
                    <a:p>
                      <a:pPr algn="ctr" fontAlgn="t"/>
                      <a:r>
                        <a:rPr lang="en-US" sz="1400" u="none" strike="noStrike" dirty="0"/>
                        <a:t>4</a:t>
                      </a:r>
                      <a:endParaRPr lang="en-US" sz="1400" b="0" i="0" u="none" strike="noStrike" dirty="0">
                        <a:solidFill>
                          <a:srgbClr val="000000"/>
                        </a:solidFill>
                        <a:latin typeface="Verdana"/>
                      </a:endParaRPr>
                    </a:p>
                  </a:txBody>
                  <a:tcPr marL="0" marR="0" marT="0" marB="0"/>
                </a:tc>
                <a:tc>
                  <a:txBody>
                    <a:bodyPr/>
                    <a:lstStyle/>
                    <a:p>
                      <a:pPr algn="ctr" fontAlgn="t"/>
                      <a:r>
                        <a:rPr lang="en-US" sz="1400" u="none" strike="noStrike" dirty="0"/>
                        <a:t>3½</a:t>
                      </a:r>
                      <a:endParaRPr lang="en-US" sz="1400" b="0" i="0" u="none" strike="noStrike" dirty="0">
                        <a:solidFill>
                          <a:srgbClr val="000000"/>
                        </a:solidFill>
                        <a:latin typeface="Verdana"/>
                      </a:endParaRPr>
                    </a:p>
                  </a:txBody>
                  <a:tcPr marL="0" marR="0" marT="0" marB="0"/>
                </a:tc>
              </a:tr>
              <a:tr h="278780">
                <a:tc>
                  <a:txBody>
                    <a:bodyPr/>
                    <a:lstStyle/>
                    <a:p>
                      <a:pPr algn="l" fontAlgn="b"/>
                      <a:r>
                        <a:rPr lang="en-US" sz="1400" b="1" u="none" strike="noStrike" dirty="0"/>
                        <a:t>Men</a:t>
                      </a:r>
                      <a:endParaRPr lang="en-US" sz="1400" b="1" i="0" u="none" strike="noStrike" dirty="0">
                        <a:solidFill>
                          <a:srgbClr val="000000"/>
                        </a:solidFill>
                        <a:latin typeface="Calibri"/>
                      </a:endParaRPr>
                    </a:p>
                  </a:txBody>
                  <a:tcPr marL="0" marR="0" marT="0" marB="0"/>
                </a:tc>
                <a:tc>
                  <a:txBody>
                    <a:bodyPr/>
                    <a:lstStyle/>
                    <a:p>
                      <a:pPr algn="ctr" fontAlgn="t"/>
                      <a:r>
                        <a:rPr lang="en-US" sz="1400" u="none" strike="noStrike" dirty="0"/>
                        <a:t>19–30</a:t>
                      </a:r>
                      <a:endParaRPr lang="en-US" sz="1400" b="0" i="0" u="none" strike="noStrike" dirty="0">
                        <a:solidFill>
                          <a:srgbClr val="000000"/>
                        </a:solidFill>
                        <a:latin typeface="Verdana"/>
                      </a:endParaRPr>
                    </a:p>
                  </a:txBody>
                  <a:tcPr marL="0" marR="0" marT="0" marB="0"/>
                </a:tc>
                <a:tc>
                  <a:txBody>
                    <a:bodyPr/>
                    <a:lstStyle/>
                    <a:p>
                      <a:pPr algn="ctr" fontAlgn="t"/>
                      <a:r>
                        <a:rPr lang="en-US" sz="1400" u="none" strike="noStrike" dirty="0"/>
                        <a:t>2</a:t>
                      </a:r>
                      <a:endParaRPr lang="en-US" sz="1400" b="0" i="0" u="none" strike="noStrike" dirty="0">
                        <a:solidFill>
                          <a:srgbClr val="000000"/>
                        </a:solidFill>
                        <a:latin typeface="Verdana"/>
                      </a:endParaRPr>
                    </a:p>
                  </a:txBody>
                  <a:tcPr marL="0" marR="0" marT="0" marB="0"/>
                </a:tc>
                <a:tc>
                  <a:txBody>
                    <a:bodyPr/>
                    <a:lstStyle/>
                    <a:p>
                      <a:pPr algn="ctr" fontAlgn="t"/>
                      <a:r>
                        <a:rPr lang="en-US" sz="1400" u="none" strike="noStrike" dirty="0"/>
                        <a:t>6</a:t>
                      </a:r>
                      <a:endParaRPr lang="en-US" sz="1400" b="0" i="0" u="none" strike="noStrike" dirty="0">
                        <a:solidFill>
                          <a:srgbClr val="000000"/>
                        </a:solidFill>
                        <a:latin typeface="Verdana"/>
                      </a:endParaRPr>
                    </a:p>
                  </a:txBody>
                  <a:tcPr marL="0" marR="0" marT="0" marB="0"/>
                </a:tc>
                <a:tc>
                  <a:txBody>
                    <a:bodyPr/>
                    <a:lstStyle/>
                    <a:p>
                      <a:pPr algn="ctr" fontAlgn="t"/>
                      <a:r>
                        <a:rPr lang="en-US" sz="1400" u="none" strike="noStrike" dirty="0"/>
                        <a:t>2</a:t>
                      </a:r>
                      <a:endParaRPr lang="en-US" sz="1400" b="0" i="0" u="none" strike="noStrike" dirty="0">
                        <a:solidFill>
                          <a:srgbClr val="000000"/>
                        </a:solidFill>
                        <a:latin typeface="Verdana"/>
                      </a:endParaRPr>
                    </a:p>
                  </a:txBody>
                  <a:tcPr marL="0" marR="0" marT="0" marB="0"/>
                </a:tc>
                <a:tc>
                  <a:txBody>
                    <a:bodyPr/>
                    <a:lstStyle/>
                    <a:p>
                      <a:pPr algn="ctr" fontAlgn="t"/>
                      <a:r>
                        <a:rPr lang="en-US" sz="1400" u="none" strike="noStrike" dirty="0"/>
                        <a:t>6</a:t>
                      </a:r>
                      <a:endParaRPr lang="en-US" sz="1400" b="0" i="0" u="none" strike="noStrike" dirty="0">
                        <a:solidFill>
                          <a:srgbClr val="000000"/>
                        </a:solidFill>
                        <a:latin typeface="Verdana"/>
                      </a:endParaRPr>
                    </a:p>
                  </a:txBody>
                  <a:tcPr marL="0" marR="0" marT="0" marB="0"/>
                </a:tc>
                <a:tc>
                  <a:txBody>
                    <a:bodyPr/>
                    <a:lstStyle/>
                    <a:p>
                      <a:pPr algn="ctr" fontAlgn="t"/>
                      <a:r>
                        <a:rPr lang="en-US" sz="1400" u="none" strike="noStrike" dirty="0"/>
                        <a:t>5</a:t>
                      </a:r>
                      <a:endParaRPr lang="en-US" sz="1400" b="0" i="0" u="none" strike="noStrike" dirty="0">
                        <a:solidFill>
                          <a:srgbClr val="000000"/>
                        </a:solidFill>
                        <a:latin typeface="Verdana"/>
                      </a:endParaRPr>
                    </a:p>
                  </a:txBody>
                  <a:tcPr marL="0" marR="0" marT="0" marB="0"/>
                </a:tc>
              </a:tr>
              <a:tr h="278780">
                <a:tc>
                  <a:txBody>
                    <a:bodyPr/>
                    <a:lstStyle/>
                    <a:p>
                      <a:pPr algn="l" fontAlgn="t"/>
                      <a:r>
                        <a:rPr lang="en-US" sz="1400" b="1" u="none" strike="noStrike" dirty="0"/>
                        <a:t> </a:t>
                      </a:r>
                      <a:endParaRPr lang="en-US" sz="1400" b="1" i="0" u="none" strike="noStrike" dirty="0">
                        <a:solidFill>
                          <a:srgbClr val="000000"/>
                        </a:solidFill>
                        <a:latin typeface="Verdana"/>
                      </a:endParaRPr>
                    </a:p>
                  </a:txBody>
                  <a:tcPr marL="0" marR="0" marT="0" marB="0"/>
                </a:tc>
                <a:tc>
                  <a:txBody>
                    <a:bodyPr/>
                    <a:lstStyle/>
                    <a:p>
                      <a:pPr algn="ctr" fontAlgn="t"/>
                      <a:r>
                        <a:rPr lang="en-US" sz="1400" u="none" strike="noStrike" dirty="0"/>
                        <a:t>31–50</a:t>
                      </a:r>
                      <a:endParaRPr lang="en-US" sz="1400" b="0" i="0" u="none" strike="noStrike" dirty="0">
                        <a:solidFill>
                          <a:srgbClr val="000000"/>
                        </a:solidFill>
                        <a:latin typeface="Verdana"/>
                      </a:endParaRPr>
                    </a:p>
                  </a:txBody>
                  <a:tcPr marL="0" marR="0" marT="0" marB="0"/>
                </a:tc>
                <a:tc>
                  <a:txBody>
                    <a:bodyPr/>
                    <a:lstStyle/>
                    <a:p>
                      <a:pPr algn="ctr" fontAlgn="t"/>
                      <a:r>
                        <a:rPr lang="en-US" sz="1400" u="none" strike="noStrike" dirty="0"/>
                        <a:t>2</a:t>
                      </a:r>
                      <a:endParaRPr lang="en-US" sz="1400" b="0" i="0" u="none" strike="noStrike" dirty="0">
                        <a:solidFill>
                          <a:srgbClr val="000000"/>
                        </a:solidFill>
                        <a:latin typeface="Verdana"/>
                      </a:endParaRPr>
                    </a:p>
                  </a:txBody>
                  <a:tcPr marL="0" marR="0" marT="0" marB="0"/>
                </a:tc>
                <a:tc>
                  <a:txBody>
                    <a:bodyPr/>
                    <a:lstStyle/>
                    <a:p>
                      <a:pPr algn="ctr" fontAlgn="t"/>
                      <a:r>
                        <a:rPr lang="en-US" sz="1400" u="none" strike="noStrike" dirty="0"/>
                        <a:t>6</a:t>
                      </a:r>
                      <a:endParaRPr lang="en-US" sz="1400" b="0" i="0" u="none" strike="noStrike" dirty="0">
                        <a:solidFill>
                          <a:srgbClr val="000000"/>
                        </a:solidFill>
                        <a:latin typeface="Verdana"/>
                      </a:endParaRPr>
                    </a:p>
                  </a:txBody>
                  <a:tcPr marL="0" marR="0" marT="0" marB="0"/>
                </a:tc>
                <a:tc>
                  <a:txBody>
                    <a:bodyPr/>
                    <a:lstStyle/>
                    <a:p>
                      <a:pPr algn="ctr" fontAlgn="t"/>
                      <a:r>
                        <a:rPr lang="en-US" sz="1400" u="none" strike="noStrike" dirty="0"/>
                        <a:t>2</a:t>
                      </a:r>
                      <a:endParaRPr lang="en-US" sz="1400" b="0" i="0" u="none" strike="noStrike" dirty="0">
                        <a:solidFill>
                          <a:srgbClr val="000000"/>
                        </a:solidFill>
                        <a:latin typeface="Verdana"/>
                      </a:endParaRPr>
                    </a:p>
                  </a:txBody>
                  <a:tcPr marL="0" marR="0" marT="0" marB="0"/>
                </a:tc>
                <a:tc>
                  <a:txBody>
                    <a:bodyPr/>
                    <a:lstStyle/>
                    <a:p>
                      <a:pPr algn="ctr" fontAlgn="t"/>
                      <a:r>
                        <a:rPr lang="en-US" sz="1400" u="none" strike="noStrike" dirty="0"/>
                        <a:t>6</a:t>
                      </a:r>
                      <a:endParaRPr lang="en-US" sz="1400" b="0" i="0" u="none" strike="noStrike" dirty="0">
                        <a:solidFill>
                          <a:srgbClr val="000000"/>
                        </a:solidFill>
                        <a:latin typeface="Verdana"/>
                      </a:endParaRPr>
                    </a:p>
                  </a:txBody>
                  <a:tcPr marL="0" marR="0" marT="0" marB="0"/>
                </a:tc>
                <a:tc>
                  <a:txBody>
                    <a:bodyPr/>
                    <a:lstStyle/>
                    <a:p>
                      <a:pPr algn="ctr" fontAlgn="t"/>
                      <a:r>
                        <a:rPr lang="en-US" sz="1400" u="none" strike="noStrike" dirty="0"/>
                        <a:t>5</a:t>
                      </a:r>
                      <a:endParaRPr lang="en-US" sz="1400" b="0" i="0" u="none" strike="noStrike" dirty="0">
                        <a:solidFill>
                          <a:srgbClr val="000000"/>
                        </a:solidFill>
                        <a:latin typeface="Verdana"/>
                      </a:endParaRPr>
                    </a:p>
                  </a:txBody>
                  <a:tcPr marL="0" marR="0" marT="0" marB="0"/>
                </a:tc>
              </a:tr>
              <a:tr h="278780">
                <a:tc>
                  <a:txBody>
                    <a:bodyPr/>
                    <a:lstStyle/>
                    <a:p>
                      <a:pPr algn="l" fontAlgn="t"/>
                      <a:r>
                        <a:rPr lang="en-US" sz="1400" b="1" u="none" strike="noStrike" dirty="0"/>
                        <a:t> </a:t>
                      </a:r>
                      <a:endParaRPr lang="en-US" sz="1400" b="1" i="0" u="none" strike="noStrike" dirty="0">
                        <a:solidFill>
                          <a:srgbClr val="000000"/>
                        </a:solidFill>
                        <a:latin typeface="Verdana"/>
                      </a:endParaRPr>
                    </a:p>
                  </a:txBody>
                  <a:tcPr marL="0" marR="0" marT="0" marB="0"/>
                </a:tc>
                <a:tc>
                  <a:txBody>
                    <a:bodyPr/>
                    <a:lstStyle/>
                    <a:p>
                      <a:pPr algn="ctr" fontAlgn="t"/>
                      <a:r>
                        <a:rPr lang="en-US" sz="1400" u="none" strike="noStrike" dirty="0"/>
                        <a:t>51+ </a:t>
                      </a:r>
                      <a:endParaRPr lang="en-US" sz="1400" b="0" i="0" u="none" strike="noStrike" dirty="0">
                        <a:solidFill>
                          <a:srgbClr val="000000"/>
                        </a:solidFill>
                        <a:latin typeface="Verdana"/>
                      </a:endParaRPr>
                    </a:p>
                  </a:txBody>
                  <a:tcPr marL="0" marR="0" marT="0" marB="0"/>
                </a:tc>
                <a:tc>
                  <a:txBody>
                    <a:bodyPr/>
                    <a:lstStyle/>
                    <a:p>
                      <a:pPr algn="ctr" fontAlgn="t"/>
                      <a:r>
                        <a:rPr lang="en-US" sz="1400" u="none" strike="noStrike" dirty="0"/>
                        <a:t>1½</a:t>
                      </a:r>
                      <a:endParaRPr lang="en-US" sz="1400" b="0" i="0" u="none" strike="noStrike" dirty="0">
                        <a:solidFill>
                          <a:srgbClr val="000000"/>
                        </a:solidFill>
                        <a:latin typeface="Verdana"/>
                      </a:endParaRPr>
                    </a:p>
                  </a:txBody>
                  <a:tcPr marL="0" marR="0" marT="0" marB="0"/>
                </a:tc>
                <a:tc>
                  <a:txBody>
                    <a:bodyPr/>
                    <a:lstStyle/>
                    <a:p>
                      <a:pPr algn="ctr" fontAlgn="t"/>
                      <a:r>
                        <a:rPr lang="en-US" sz="1400" u="none" strike="noStrike" dirty="0"/>
                        <a:t>5½</a:t>
                      </a:r>
                      <a:endParaRPr lang="en-US" sz="1400" b="0" i="0" u="none" strike="noStrike" dirty="0">
                        <a:solidFill>
                          <a:srgbClr val="000000"/>
                        </a:solidFill>
                        <a:latin typeface="Verdana"/>
                      </a:endParaRPr>
                    </a:p>
                  </a:txBody>
                  <a:tcPr marL="0" marR="0" marT="0" marB="0"/>
                </a:tc>
                <a:tc>
                  <a:txBody>
                    <a:bodyPr/>
                    <a:lstStyle/>
                    <a:p>
                      <a:pPr algn="ctr" fontAlgn="t"/>
                      <a:r>
                        <a:rPr lang="en-US" sz="1400" u="none" strike="noStrike" dirty="0"/>
                        <a:t>1½</a:t>
                      </a:r>
                      <a:endParaRPr lang="en-US" sz="1400" b="0" i="0" u="none" strike="noStrike" dirty="0">
                        <a:solidFill>
                          <a:srgbClr val="000000"/>
                        </a:solidFill>
                        <a:latin typeface="Verdana"/>
                      </a:endParaRPr>
                    </a:p>
                  </a:txBody>
                  <a:tcPr marL="0" marR="0" marT="0" marB="0"/>
                </a:tc>
                <a:tc>
                  <a:txBody>
                    <a:bodyPr/>
                    <a:lstStyle/>
                    <a:p>
                      <a:pPr algn="ctr" fontAlgn="t"/>
                      <a:r>
                        <a:rPr lang="en-US" sz="1400" u="none" strike="noStrike" dirty="0"/>
                        <a:t>5</a:t>
                      </a:r>
                      <a:endParaRPr lang="en-US" sz="1400" b="0" i="0" u="none" strike="noStrike" dirty="0">
                        <a:solidFill>
                          <a:srgbClr val="000000"/>
                        </a:solidFill>
                        <a:latin typeface="Verdana"/>
                      </a:endParaRPr>
                    </a:p>
                  </a:txBody>
                  <a:tcPr marL="0" marR="0" marT="0" marB="0"/>
                </a:tc>
                <a:tc>
                  <a:txBody>
                    <a:bodyPr/>
                    <a:lstStyle/>
                    <a:p>
                      <a:pPr algn="ctr" fontAlgn="t"/>
                      <a:r>
                        <a:rPr lang="en-US" sz="1400" u="none" strike="noStrike" dirty="0"/>
                        <a:t>4</a:t>
                      </a:r>
                      <a:endParaRPr lang="en-US" sz="1400" b="0" i="0" u="none" strike="noStrike" dirty="0">
                        <a:solidFill>
                          <a:srgbClr val="000000"/>
                        </a:solidFill>
                        <a:latin typeface="Verdana"/>
                      </a:endParaRPr>
                    </a:p>
                  </a:txBody>
                  <a:tcPr marL="0" marR="0" marT="0" marB="0"/>
                </a:tc>
              </a:tr>
            </a:tbl>
          </a:graphicData>
        </a:graphic>
      </p:graphicFrame>
      <p:pic>
        <p:nvPicPr>
          <p:cNvPr id="4" name="Picture 3" descr=" "/>
          <p:cNvPicPr>
            <a:picLocks noChangeAspect="1" noChangeArrowheads="1"/>
          </p:cNvPicPr>
          <p:nvPr/>
        </p:nvPicPr>
        <p:blipFill>
          <a:blip r:embed="rId3"/>
          <a:srcRect/>
          <a:stretch>
            <a:fillRect/>
          </a:stretch>
        </p:blipFill>
        <p:spPr bwMode="auto">
          <a:xfrm>
            <a:off x="1400175" y="571500"/>
            <a:ext cx="9525" cy="9525"/>
          </a:xfrm>
          <a:prstGeom prst="rect">
            <a:avLst/>
          </a:prstGeom>
          <a:noFill/>
        </p:spPr>
      </p:pic>
      <p:pic>
        <p:nvPicPr>
          <p:cNvPr id="5" name="Picture 4" descr=" "/>
          <p:cNvPicPr>
            <a:picLocks noChangeAspect="1" noChangeArrowheads="1"/>
          </p:cNvPicPr>
          <p:nvPr/>
        </p:nvPicPr>
        <p:blipFill>
          <a:blip r:embed="rId3"/>
          <a:srcRect/>
          <a:stretch>
            <a:fillRect/>
          </a:stretch>
        </p:blipFill>
        <p:spPr bwMode="auto">
          <a:xfrm>
            <a:off x="0" y="1219200"/>
            <a:ext cx="9525" cy="9525"/>
          </a:xfrm>
          <a:prstGeom prst="rect">
            <a:avLst/>
          </a:prstGeom>
          <a:noFill/>
        </p:spPr>
      </p:pic>
      <p:pic>
        <p:nvPicPr>
          <p:cNvPr id="6" name="Picture 5" descr=" "/>
          <p:cNvPicPr>
            <a:picLocks noChangeAspect="1" noChangeArrowheads="1"/>
          </p:cNvPicPr>
          <p:nvPr/>
        </p:nvPicPr>
        <p:blipFill>
          <a:blip r:embed="rId3"/>
          <a:srcRect/>
          <a:stretch>
            <a:fillRect/>
          </a:stretch>
        </p:blipFill>
        <p:spPr bwMode="auto">
          <a:xfrm>
            <a:off x="0" y="1600200"/>
            <a:ext cx="9525" cy="9525"/>
          </a:xfrm>
          <a:prstGeom prst="rect">
            <a:avLst/>
          </a:prstGeom>
          <a:noFill/>
        </p:spPr>
      </p:pic>
      <p:pic>
        <p:nvPicPr>
          <p:cNvPr id="7" name="Picture 6" descr=" "/>
          <p:cNvPicPr>
            <a:picLocks noChangeAspect="1" noChangeArrowheads="1"/>
          </p:cNvPicPr>
          <p:nvPr/>
        </p:nvPicPr>
        <p:blipFill>
          <a:blip r:embed="rId3"/>
          <a:srcRect/>
          <a:stretch>
            <a:fillRect/>
          </a:stretch>
        </p:blipFill>
        <p:spPr bwMode="auto">
          <a:xfrm>
            <a:off x="0" y="1981200"/>
            <a:ext cx="9525" cy="9525"/>
          </a:xfrm>
          <a:prstGeom prst="rect">
            <a:avLst/>
          </a:prstGeom>
          <a:noFill/>
        </p:spPr>
      </p:pic>
      <p:pic>
        <p:nvPicPr>
          <p:cNvPr id="8" name="Picture 7" descr=" "/>
          <p:cNvPicPr>
            <a:picLocks noChangeAspect="1" noChangeArrowheads="1"/>
          </p:cNvPicPr>
          <p:nvPr/>
        </p:nvPicPr>
        <p:blipFill>
          <a:blip r:embed="rId3"/>
          <a:srcRect/>
          <a:stretch>
            <a:fillRect/>
          </a:stretch>
        </p:blipFill>
        <p:spPr bwMode="auto">
          <a:xfrm>
            <a:off x="0" y="2552700"/>
            <a:ext cx="9525" cy="9525"/>
          </a:xfrm>
          <a:prstGeom prst="rect">
            <a:avLst/>
          </a:prstGeom>
          <a:noFill/>
        </p:spPr>
      </p:pic>
      <p:sp>
        <p:nvSpPr>
          <p:cNvPr id="9" name="TextBox 8"/>
          <p:cNvSpPr txBox="1"/>
          <p:nvPr/>
        </p:nvSpPr>
        <p:spPr>
          <a:xfrm>
            <a:off x="381000" y="838200"/>
            <a:ext cx="8534400" cy="954107"/>
          </a:xfrm>
          <a:prstGeom prst="rect">
            <a:avLst/>
          </a:prstGeom>
          <a:noFill/>
        </p:spPr>
        <p:txBody>
          <a:bodyPr wrap="square" rtlCol="0">
            <a:spAutoFit/>
          </a:bodyPr>
          <a:lstStyle/>
          <a:p>
            <a:pPr algn="ctr" fontAlgn="base">
              <a:spcBef>
                <a:spcPct val="0"/>
              </a:spcBef>
              <a:spcAft>
                <a:spcPct val="0"/>
              </a:spcAft>
            </a:pPr>
            <a:r>
              <a:rPr lang="en-US" sz="2800" b="1" dirty="0" smtClean="0">
                <a:solidFill>
                  <a:prstClr val="black"/>
                </a:solidFill>
              </a:rPr>
              <a:t>USDA MyPlate </a:t>
            </a:r>
          </a:p>
          <a:p>
            <a:pPr algn="ctr" fontAlgn="base">
              <a:spcBef>
                <a:spcPct val="0"/>
              </a:spcBef>
              <a:spcAft>
                <a:spcPct val="0"/>
              </a:spcAft>
            </a:pPr>
            <a:r>
              <a:rPr lang="en-US" sz="2800" b="1" dirty="0" smtClean="0">
                <a:solidFill>
                  <a:prstClr val="black"/>
                </a:solidFill>
              </a:rPr>
              <a:t>How Many Vegetables Are Needed Weekly?</a:t>
            </a:r>
            <a:endParaRPr lang="en-US" sz="2800" b="1" dirty="0">
              <a:solidFill>
                <a:prstClr val="black"/>
              </a:solidFill>
            </a:endParaRPr>
          </a:p>
        </p:txBody>
      </p:sp>
    </p:spTree>
    <p:extLst>
      <p:ext uri="{BB962C8B-B14F-4D97-AF65-F5344CB8AC3E}">
        <p14:creationId xmlns:p14="http://schemas.microsoft.com/office/powerpoint/2010/main" val="398431144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685800"/>
            <a:ext cx="9144000" cy="838200"/>
          </a:xfrm>
        </p:spPr>
        <p:txBody>
          <a:bodyPr/>
          <a:lstStyle/>
          <a:p>
            <a:r>
              <a:rPr lang="en-US" sz="3600" dirty="0" smtClean="0"/>
              <a:t>Actual intake of beans/peas in NHANES dataset</a:t>
            </a:r>
            <a:endParaRPr lang="en-US" sz="3600" dirty="0"/>
          </a:p>
        </p:txBody>
      </p:sp>
      <p:sp>
        <p:nvSpPr>
          <p:cNvPr id="3" name="Content Placeholder 2"/>
          <p:cNvSpPr>
            <a:spLocks noGrp="1"/>
          </p:cNvSpPr>
          <p:nvPr>
            <p:ph idx="1"/>
          </p:nvPr>
        </p:nvSpPr>
        <p:spPr/>
        <p:txBody>
          <a:bodyPr/>
          <a:lstStyle/>
          <a:p>
            <a:r>
              <a:rPr lang="en-US" dirty="0" smtClean="0"/>
              <a:t>Order ranking from 98 categories – beans/peas are infrequently consumed</a:t>
            </a:r>
          </a:p>
          <a:p>
            <a:pPr lvl="1"/>
            <a:r>
              <a:rPr lang="en-US" dirty="0" smtClean="0"/>
              <a:t>Refried beans</a:t>
            </a:r>
          </a:p>
          <a:p>
            <a:pPr lvl="1"/>
            <a:r>
              <a:rPr lang="en-US" dirty="0" smtClean="0"/>
              <a:t>Pinto beans</a:t>
            </a:r>
          </a:p>
          <a:p>
            <a:pPr lvl="1"/>
            <a:r>
              <a:rPr lang="en-US" dirty="0" smtClean="0"/>
              <a:t>Pork and beans</a:t>
            </a:r>
          </a:p>
          <a:p>
            <a:pPr lvl="1"/>
            <a:r>
              <a:rPr lang="en-US" dirty="0" smtClean="0"/>
              <a:t>Baked beans</a:t>
            </a:r>
          </a:p>
          <a:p>
            <a:pPr lvl="1"/>
            <a:r>
              <a:rPr lang="en-US" dirty="0" smtClean="0"/>
              <a:t>Black beans</a:t>
            </a:r>
          </a:p>
          <a:p>
            <a:pPr lvl="2"/>
            <a:r>
              <a:rPr lang="en-US" dirty="0" smtClean="0"/>
              <a:t>White bean, lima bean, bean dip, hummus, cowpeas, chick peas, bean soup, lentil soup</a:t>
            </a:r>
          </a:p>
        </p:txBody>
      </p:sp>
    </p:spTree>
    <p:extLst>
      <p:ext uri="{BB962C8B-B14F-4D97-AF65-F5344CB8AC3E}">
        <p14:creationId xmlns:p14="http://schemas.microsoft.com/office/powerpoint/2010/main" val="33091166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2"/>
          <p:cNvSpPr>
            <a:spLocks noGrp="1" noChangeArrowheads="1"/>
          </p:cNvSpPr>
          <p:nvPr>
            <p:ph type="title"/>
          </p:nvPr>
        </p:nvSpPr>
        <p:spPr>
          <a:xfrm>
            <a:off x="457200" y="685800"/>
            <a:ext cx="8229600" cy="1143000"/>
          </a:xfrm>
        </p:spPr>
        <p:txBody>
          <a:bodyPr/>
          <a:lstStyle/>
          <a:p>
            <a:r>
              <a:rPr lang="en-US">
                <a:latin typeface="Calibri" charset="0"/>
              </a:rPr>
              <a:t>Sources of Protein in the Diet</a:t>
            </a:r>
          </a:p>
        </p:txBody>
      </p:sp>
      <p:sp>
        <p:nvSpPr>
          <p:cNvPr id="52226" name="Rectangle 3"/>
          <p:cNvSpPr>
            <a:spLocks noGrp="1" noChangeArrowheads="1"/>
          </p:cNvSpPr>
          <p:nvPr>
            <p:ph idx="1"/>
          </p:nvPr>
        </p:nvSpPr>
        <p:spPr>
          <a:xfrm>
            <a:off x="457200" y="1981200"/>
            <a:ext cx="8229600" cy="4144963"/>
          </a:xfrm>
        </p:spPr>
        <p:txBody>
          <a:bodyPr/>
          <a:lstStyle/>
          <a:p>
            <a:r>
              <a:rPr lang="en-US" sz="2800">
                <a:latin typeface="Calibri" charset="0"/>
              </a:rPr>
              <a:t>Protein deficiency is rare in the United States.</a:t>
            </a:r>
          </a:p>
          <a:p>
            <a:r>
              <a:rPr lang="en-US" sz="2800">
                <a:latin typeface="Calibri" charset="0"/>
              </a:rPr>
              <a:t>In the US, about two-thirds of dietary protein comes from meat, poultry, seafood, eggs and dairy products.</a:t>
            </a:r>
          </a:p>
          <a:p>
            <a:r>
              <a:rPr lang="en-US" sz="2800">
                <a:latin typeface="Calibri" charset="0"/>
              </a:rPr>
              <a:t>Most of the world relies on plant proteins from grains and vegetables.</a:t>
            </a:r>
          </a:p>
          <a:p>
            <a:r>
              <a:rPr lang="en-US" sz="2800">
                <a:latin typeface="Calibri" charset="0"/>
              </a:rPr>
              <a:t>As a country’s economy improves, the proportion of animal foods in the diet tends to increase.</a:t>
            </a:r>
          </a:p>
        </p:txBody>
      </p:sp>
    </p:spTree>
    <p:extLst>
      <p:ext uri="{BB962C8B-B14F-4D97-AF65-F5344CB8AC3E}">
        <p14:creationId xmlns:p14="http://schemas.microsoft.com/office/powerpoint/2010/main" val="42309446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Title 1"/>
          <p:cNvSpPr>
            <a:spLocks noGrp="1"/>
          </p:cNvSpPr>
          <p:nvPr>
            <p:ph type="title"/>
          </p:nvPr>
        </p:nvSpPr>
        <p:spPr>
          <a:xfrm>
            <a:off x="457200" y="762000"/>
            <a:ext cx="8229600" cy="838200"/>
          </a:xfrm>
        </p:spPr>
        <p:txBody>
          <a:bodyPr/>
          <a:lstStyle/>
          <a:p>
            <a:r>
              <a:rPr lang="en-US" sz="3600" b="1" dirty="0" smtClean="0"/>
              <a:t>Today’s Talk</a:t>
            </a:r>
          </a:p>
        </p:txBody>
      </p:sp>
      <p:sp>
        <p:nvSpPr>
          <p:cNvPr id="89090" name="Content Placeholder 2"/>
          <p:cNvSpPr>
            <a:spLocks noGrp="1"/>
          </p:cNvSpPr>
          <p:nvPr>
            <p:ph idx="1"/>
          </p:nvPr>
        </p:nvSpPr>
        <p:spPr>
          <a:ln>
            <a:noFill/>
          </a:ln>
        </p:spPr>
        <p:txBody>
          <a:bodyPr/>
          <a:lstStyle/>
          <a:p>
            <a:r>
              <a:rPr lang="en-US" sz="2800" dirty="0" smtClean="0"/>
              <a:t>Describe the Dietary Guidelines Advisory Committee (DGAC) process and questions for “Dried beans and peas”</a:t>
            </a:r>
          </a:p>
          <a:p>
            <a:r>
              <a:rPr lang="en-US" sz="2800" dirty="0"/>
              <a:t>S</a:t>
            </a:r>
            <a:r>
              <a:rPr lang="en-US" sz="2800" dirty="0" smtClean="0"/>
              <a:t>ummarize the 2010 Dietary Guidelines for Americans for this food group.</a:t>
            </a:r>
          </a:p>
          <a:p>
            <a:r>
              <a:rPr lang="en-US" sz="2800" dirty="0" smtClean="0"/>
              <a:t>Give perspective on how beans, pulses, and legumes fit on </a:t>
            </a:r>
            <a:r>
              <a:rPr lang="en-US" sz="2800" i="1" dirty="0" smtClean="0"/>
              <a:t>MyPlate</a:t>
            </a:r>
            <a:endParaRPr lang="en-US" sz="2800" dirty="0" smtClean="0"/>
          </a:p>
          <a:p>
            <a:pPr lvl="2"/>
            <a:endParaRPr lang="en-US" sz="2000" dirty="0" smtClean="0"/>
          </a:p>
          <a:p>
            <a:pPr lvl="2">
              <a:buFont typeface="Arial" charset="0"/>
              <a:buNone/>
            </a:pPr>
            <a:endParaRPr lang="en-US" sz="2000" dirty="0" smtClean="0"/>
          </a:p>
        </p:txBody>
      </p:sp>
    </p:spTree>
    <p:extLst>
      <p:ext uri="{BB962C8B-B14F-4D97-AF65-F5344CB8AC3E}">
        <p14:creationId xmlns:p14="http://schemas.microsoft.com/office/powerpoint/2010/main" val="3927237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p:txBody>
          <a:bodyPr/>
          <a:lstStyle/>
          <a:p>
            <a:r>
              <a:rPr lang="en-US">
                <a:latin typeface="Calibri" charset="0"/>
              </a:rPr>
              <a:t>Considering Protein Quality</a:t>
            </a:r>
          </a:p>
        </p:txBody>
      </p:sp>
      <p:pic>
        <p:nvPicPr>
          <p:cNvPr id="56322" name="Picture 7" descr="smln3_fig_06_18_0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3400" y="1196975"/>
            <a:ext cx="8077200" cy="5203825"/>
          </a:xfrm>
          <a:prstGeom prst="rect">
            <a:avLst/>
          </a:prstGeom>
          <a:noFill/>
          <a:ln>
            <a:noFill/>
          </a:ln>
          <a:extLst>
            <a:ext uri="{909E8E84-426E-40dd-AFC4-6F175D3DCCD1}">
              <a14:hiddenFill xmlns="" xmlns:a14="http://schemas.microsoft.com/office/drawing/2010/main" xmlns:mv="urn:schemas-microsoft-com:mac:vml" xmlns:mc="http://schemas.openxmlformats.org/markup-compatibility/2006">
                <a:solidFill>
                  <a:srgbClr val="FFFFFF"/>
                </a:solidFill>
              </a14:hiddenFill>
            </a:ext>
            <a:ext uri="{91240B29-F687-4f45-9708-019B960494DF}">
              <a14:hiddenLine xmlns="" xmlns:a14="http://schemas.microsoft.com/office/drawing/2010/main" xmlns:mv="urn:schemas-microsoft-com:mac:vml" xmlns:mc="http://schemas.openxmlformats.org/markup-compatibility/2006" w="9525">
                <a:solidFill>
                  <a:srgbClr val="000000"/>
                </a:solidFill>
                <a:miter lim="800000"/>
                <a:headEnd/>
                <a:tailEnd/>
              </a14:hiddenLine>
            </a:ext>
          </a:extLst>
        </p:spPr>
      </p:pic>
    </p:spTree>
    <p:extLst>
      <p:ext uri="{BB962C8B-B14F-4D97-AF65-F5344CB8AC3E}">
        <p14:creationId xmlns:p14="http://schemas.microsoft.com/office/powerpoint/2010/main" val="157544321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Title 1"/>
          <p:cNvSpPr>
            <a:spLocks noGrp="1"/>
          </p:cNvSpPr>
          <p:nvPr>
            <p:ph type="title"/>
          </p:nvPr>
        </p:nvSpPr>
        <p:spPr/>
        <p:txBody>
          <a:bodyPr/>
          <a:lstStyle/>
          <a:p>
            <a:r>
              <a:rPr lang="en-US">
                <a:latin typeface="Calibri" charset="0"/>
              </a:rPr>
              <a:t>Limiting Amino Acids</a:t>
            </a:r>
          </a:p>
        </p:txBody>
      </p:sp>
      <p:pic>
        <p:nvPicPr>
          <p:cNvPr id="60418" name="Picture 7" descr="smln3_fig_06_10.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31900" y="1096963"/>
            <a:ext cx="6680200" cy="5380037"/>
          </a:xfrm>
          <a:prstGeom prst="rect">
            <a:avLst/>
          </a:prstGeom>
          <a:noFill/>
          <a:ln>
            <a:noFill/>
          </a:ln>
          <a:extLst>
            <a:ext uri="{909E8E84-426E-40dd-AFC4-6F175D3DCCD1}">
              <a14:hiddenFill xmlns="" xmlns:a14="http://schemas.microsoft.com/office/drawing/2010/main" xmlns:mv="urn:schemas-microsoft-com:mac:vml" xmlns:mc="http://schemas.openxmlformats.org/markup-compatibility/2006">
                <a:solidFill>
                  <a:srgbClr val="FFFFFF"/>
                </a:solidFill>
              </a14:hiddenFill>
            </a:ext>
            <a:ext uri="{91240B29-F687-4f45-9708-019B960494DF}">
              <a14:hiddenLine xmlns="" xmlns:a14="http://schemas.microsoft.com/office/drawing/2010/main" xmlns:mv="urn:schemas-microsoft-com:mac:vml" xmlns:mc="http://schemas.openxmlformats.org/markup-compatibility/2006" w="9525">
                <a:solidFill>
                  <a:srgbClr val="000000"/>
                </a:solidFill>
                <a:miter lim="800000"/>
                <a:headEnd/>
                <a:tailEnd/>
              </a14:hiddenLine>
            </a:ext>
          </a:extLst>
        </p:spPr>
      </p:pic>
    </p:spTree>
    <p:extLst>
      <p:ext uri="{BB962C8B-B14F-4D97-AF65-F5344CB8AC3E}">
        <p14:creationId xmlns:p14="http://schemas.microsoft.com/office/powerpoint/2010/main" val="1122442292"/>
      </p:ext>
    </p:extLst>
  </p:cSld>
  <p:clrMapOvr>
    <a:masterClrMapping/>
  </p:clrMapOvr>
  <p:transition spd="slow"/>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ChangeArrowheads="1"/>
          </p:cNvSpPr>
          <p:nvPr>
            <p:ph type="title"/>
          </p:nvPr>
        </p:nvSpPr>
        <p:spPr/>
        <p:txBody>
          <a:bodyPr/>
          <a:lstStyle/>
          <a:p>
            <a:r>
              <a:rPr lang="en-US">
                <a:latin typeface="Calibri" charset="0"/>
              </a:rPr>
              <a:t>Considering Protein Quality</a:t>
            </a:r>
          </a:p>
        </p:txBody>
      </p:sp>
      <p:pic>
        <p:nvPicPr>
          <p:cNvPr id="61442" name="Picture 8" descr="smln3_fig_06_18_02.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12838" y="1260475"/>
            <a:ext cx="6919912" cy="5060950"/>
          </a:xfrm>
          <a:prstGeom prst="rect">
            <a:avLst/>
          </a:prstGeom>
          <a:noFill/>
          <a:ln>
            <a:noFill/>
          </a:ln>
          <a:extLst>
            <a:ext uri="{909E8E84-426E-40dd-AFC4-6F175D3DCCD1}">
              <a14:hiddenFill xmlns="" xmlns:a14="http://schemas.microsoft.com/office/drawing/2010/main" xmlns:mv="urn:schemas-microsoft-com:mac:vml" xmlns:mc="http://schemas.openxmlformats.org/markup-compatibility/2006">
                <a:solidFill>
                  <a:srgbClr val="FFFFFF"/>
                </a:solidFill>
              </a14:hiddenFill>
            </a:ext>
            <a:ext uri="{91240B29-F687-4f45-9708-019B960494DF}">
              <a14:hiddenLine xmlns="" xmlns:a14="http://schemas.microsoft.com/office/drawing/2010/main" xmlns:mv="urn:schemas-microsoft-com:mac:vml" xmlns:mc="http://schemas.openxmlformats.org/markup-compatibility/2006" w="9525">
                <a:solidFill>
                  <a:srgbClr val="000000"/>
                </a:solidFill>
                <a:miter lim="800000"/>
                <a:headEnd/>
                <a:tailEnd/>
              </a14:hiddenLine>
            </a:ext>
          </a:extLst>
        </p:spPr>
      </p:pic>
    </p:spTree>
    <p:extLst>
      <p:ext uri="{BB962C8B-B14F-4D97-AF65-F5344CB8AC3E}">
        <p14:creationId xmlns:p14="http://schemas.microsoft.com/office/powerpoint/2010/main" val="91907397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Title 2"/>
          <p:cNvSpPr>
            <a:spLocks noGrp="1"/>
          </p:cNvSpPr>
          <p:nvPr>
            <p:ph type="title"/>
          </p:nvPr>
        </p:nvSpPr>
        <p:spPr/>
        <p:txBody>
          <a:bodyPr/>
          <a:lstStyle/>
          <a:p>
            <a:r>
              <a:rPr lang="en-US">
                <a:latin typeface="Calibri" charset="0"/>
              </a:rPr>
              <a:t>Sources of Protein in the Diet </a:t>
            </a:r>
          </a:p>
        </p:txBody>
      </p:sp>
      <p:pic>
        <p:nvPicPr>
          <p:cNvPr id="65538" name="Picture 8" descr="smln3_fig_06_01a.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89100" y="1143000"/>
            <a:ext cx="5765800" cy="5211763"/>
          </a:xfrm>
          <a:prstGeom prst="rect">
            <a:avLst/>
          </a:prstGeom>
          <a:noFill/>
          <a:ln>
            <a:noFill/>
          </a:ln>
          <a:extLst>
            <a:ext uri="{909E8E84-426E-40dd-AFC4-6F175D3DCCD1}">
              <a14:hiddenFill xmlns="" xmlns:a14="http://schemas.microsoft.com/office/drawing/2010/main" xmlns:mv="urn:schemas-microsoft-com:mac:vml" xmlns:mc="http://schemas.openxmlformats.org/markup-compatibility/2006">
                <a:solidFill>
                  <a:srgbClr val="FFFFFF"/>
                </a:solidFill>
              </a14:hiddenFill>
            </a:ext>
            <a:ext uri="{91240B29-F687-4f45-9708-019B960494DF}">
              <a14:hiddenLine xmlns="" xmlns:a14="http://schemas.microsoft.com/office/drawing/2010/main" xmlns:mv="urn:schemas-microsoft-com:mac:vml" xmlns:mc="http://schemas.openxmlformats.org/markup-compatibility/2006" w="9525">
                <a:solidFill>
                  <a:srgbClr val="000000"/>
                </a:solidFill>
                <a:miter lim="800000"/>
                <a:headEnd/>
                <a:tailEnd/>
              </a14:hiddenLine>
            </a:ext>
          </a:extLst>
        </p:spPr>
      </p:pic>
    </p:spTree>
    <p:extLst>
      <p:ext uri="{BB962C8B-B14F-4D97-AF65-F5344CB8AC3E}">
        <p14:creationId xmlns:p14="http://schemas.microsoft.com/office/powerpoint/2010/main" val="3046729773"/>
      </p:ext>
    </p:extLst>
  </p:cSld>
  <p:clrMapOvr>
    <a:masterClrMapping/>
  </p:clrMapOvr>
  <p:transition spd="slow"/>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2"/>
          <p:cNvSpPr>
            <a:spLocks noGrp="1" noChangeArrowheads="1"/>
          </p:cNvSpPr>
          <p:nvPr>
            <p:ph type="title"/>
          </p:nvPr>
        </p:nvSpPr>
        <p:spPr>
          <a:xfrm>
            <a:off x="457200" y="152400"/>
            <a:ext cx="8229600" cy="1143000"/>
          </a:xfrm>
        </p:spPr>
        <p:txBody>
          <a:bodyPr/>
          <a:lstStyle/>
          <a:p>
            <a:r>
              <a:rPr lang="en-US" dirty="0">
                <a:latin typeface="Calibri" charset="0"/>
              </a:rPr>
              <a:t>Calculating Protein Requirements</a:t>
            </a:r>
          </a:p>
        </p:txBody>
      </p:sp>
      <p:pic>
        <p:nvPicPr>
          <p:cNvPr id="63490" name="Picture 7" descr="smln3_tab_06_0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17575" y="1066800"/>
            <a:ext cx="7308850" cy="5395913"/>
          </a:xfrm>
          <a:prstGeom prst="rect">
            <a:avLst/>
          </a:prstGeom>
          <a:noFill/>
          <a:ln>
            <a:noFill/>
          </a:ln>
          <a:extLst>
            <a:ext uri="{909E8E84-426E-40dd-AFC4-6F175D3DCCD1}">
              <a14:hiddenFill xmlns="" xmlns:a14="http://schemas.microsoft.com/office/drawing/2010/main" xmlns:mv="urn:schemas-microsoft-com:mac:vml" xmlns:mc="http://schemas.openxmlformats.org/markup-compatibility/2006">
                <a:solidFill>
                  <a:srgbClr val="FFFFFF"/>
                </a:solidFill>
              </a14:hiddenFill>
            </a:ext>
            <a:ext uri="{91240B29-F687-4f45-9708-019B960494DF}">
              <a14:hiddenLine xmlns="" xmlns:a14="http://schemas.microsoft.com/office/drawing/2010/main" xmlns:mv="urn:schemas-microsoft-com:mac:vml" xmlns:mc="http://schemas.openxmlformats.org/markup-compatibility/2006" w="9525">
                <a:solidFill>
                  <a:srgbClr val="000000"/>
                </a:solidFill>
                <a:miter lim="800000"/>
                <a:headEnd/>
                <a:tailEnd/>
              </a14:hiddenLine>
            </a:ext>
          </a:extLst>
        </p:spPr>
      </p:pic>
    </p:spTree>
    <p:extLst>
      <p:ext uri="{BB962C8B-B14F-4D97-AF65-F5344CB8AC3E}">
        <p14:creationId xmlns:p14="http://schemas.microsoft.com/office/powerpoint/2010/main" val="300512794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Title 1"/>
          <p:cNvSpPr>
            <a:spLocks noGrp="1"/>
          </p:cNvSpPr>
          <p:nvPr>
            <p:ph type="title"/>
          </p:nvPr>
        </p:nvSpPr>
        <p:spPr>
          <a:xfrm>
            <a:off x="457200" y="762000"/>
            <a:ext cx="8229600" cy="914400"/>
          </a:xfrm>
        </p:spPr>
        <p:txBody>
          <a:bodyPr/>
          <a:lstStyle/>
          <a:p>
            <a:pPr eaLnBrk="1" hangingPunct="1"/>
            <a:r>
              <a:rPr lang="en-US" sz="4000" dirty="0" smtClean="0"/>
              <a:t>2010 Dietary Guidelines for Americans</a:t>
            </a:r>
          </a:p>
        </p:txBody>
      </p:sp>
      <p:sp>
        <p:nvSpPr>
          <p:cNvPr id="117762" name="Content Placeholder 4"/>
          <p:cNvSpPr>
            <a:spLocks noGrp="1"/>
          </p:cNvSpPr>
          <p:nvPr>
            <p:ph idx="1"/>
          </p:nvPr>
        </p:nvSpPr>
        <p:spPr>
          <a:xfrm>
            <a:off x="533400" y="1600200"/>
            <a:ext cx="5334000" cy="4525963"/>
          </a:xfrm>
        </p:spPr>
        <p:txBody>
          <a:bodyPr/>
          <a:lstStyle/>
          <a:p>
            <a:r>
              <a:rPr lang="en-US" sz="2800" dirty="0" smtClean="0"/>
              <a:t>Balancing Calories</a:t>
            </a:r>
          </a:p>
          <a:p>
            <a:pPr lvl="1"/>
            <a:r>
              <a:rPr lang="en-US" sz="2200" dirty="0" smtClean="0"/>
              <a:t>Enjoy your food, but eat less</a:t>
            </a:r>
          </a:p>
          <a:p>
            <a:pPr lvl="1"/>
            <a:r>
              <a:rPr lang="en-US" sz="2200" dirty="0" smtClean="0"/>
              <a:t>Avoid oversized portions</a:t>
            </a:r>
          </a:p>
          <a:p>
            <a:r>
              <a:rPr lang="en-US" sz="2800" dirty="0" smtClean="0"/>
              <a:t>Foods to Increase</a:t>
            </a:r>
          </a:p>
          <a:p>
            <a:pPr lvl="1"/>
            <a:r>
              <a:rPr lang="en-US" sz="2200" dirty="0" smtClean="0"/>
              <a:t>Make half your plate fruits and vegetables</a:t>
            </a:r>
          </a:p>
          <a:p>
            <a:pPr lvl="1"/>
            <a:r>
              <a:rPr lang="en-US" sz="2200" dirty="0" smtClean="0"/>
              <a:t>Switch to fat-free or low-fat milk</a:t>
            </a:r>
          </a:p>
          <a:p>
            <a:r>
              <a:rPr lang="en-US" sz="2800" dirty="0" smtClean="0"/>
              <a:t>Foods to Reduce</a:t>
            </a:r>
          </a:p>
          <a:p>
            <a:pPr lvl="1"/>
            <a:r>
              <a:rPr lang="en-US" sz="2200" dirty="0" smtClean="0"/>
              <a:t>Compare sodium in foods and choose foods with lower numbers</a:t>
            </a:r>
          </a:p>
          <a:p>
            <a:pPr lvl="1"/>
            <a:r>
              <a:rPr lang="en-US" sz="2200" dirty="0" smtClean="0"/>
              <a:t>Drink water instead of sugary drinks</a:t>
            </a:r>
          </a:p>
          <a:p>
            <a:pPr lvl="1"/>
            <a:endParaRPr lang="en-US" sz="2400" dirty="0" smtClean="0"/>
          </a:p>
        </p:txBody>
      </p:sp>
      <p:sp>
        <p:nvSpPr>
          <p:cNvPr id="117763" name="AutoShape 12" descr="data:image/jpg;base64,/9j/4AAQSkZJRgABAQAAAQABAAD/2wBDAAkGBwgHBgkIBwgKCgkLDRYPDQwMDRsUFRAWIB0iIiAdHx8kKDQsJCYxJx8fLT0tMTU3Ojo6Iys/RD84QzQ5Ojf/2wBDAQoKCg0MDRoPDxo3JR8lNzc3Nzc3Nzc3Nzc3Nzc3Nzc3Nzc3Nzc3Nzc3Nzc3Nzc3Nzc3Nzc3Nzc3Nzc3Nzc3Nzf/wAARCAC+AJMDASIAAhEBAxEB/8QAHAAAAgMBAQEBAAAAAAAAAAAABQYDBAcAAgEI/8QASBAAAgECBAMFBQQHBQUJAQAAAQIDBBEABRIhBjFBExQiUWEHMnGBkSOhsdEVQlJUYsHwF5KT0uEWNFOCgyQ1Q0RGVmNyo+L/xAAaAQACAwEBAAAAAAAAAAAAAAADBAABAgUG/8QALxEAAgIBBAAFAgUEAwAAAAAAAQIAAxEEEiExBRNBUaEiYRQVFjNSBkJxkTJDwf/aAAwDAQACEQMRAD8AA5BqiytEjNKZHqFK7eIsd7k+Q5/AY+ilk/SM1PBZgJTa7Wt154FZFXPQZhDLr+zQk6G8QO19h0JsN8NgzEZjRmsipYqedJe0IWx1K1r72G+46eWOfbgrFriGUQ5R5YlTR1NI8iXgntFK3RrC9/TcHALNe0ympNFmDN2wtpjVbhj6emLGZ1rUqR1ETHVC13B8Nja1/XAIcRzZrnKxln7smqRYpGDaCbXAPlflgdtQWvce509ArphTyI45bli1MVjThYyPEl73HriPL6WDh7ikQUqnulXCJFS99DXsy79NsHcoqRLSBFIViPe8sKVdl2awcQI2Z2IAJhlT3XXnsfPHn9JqHe1ix69Ix4gMJtIjvmGQZNmFO0VTSxIOaSQoEeMnqCB9xuMZZxJwzmGRShpbS0rsRFUJybyDD9U+n0xosWYdvVCnhYukagOd73wRzqKKbhyrgq0ujxk79CORHrgen1lunu2P/wAZqvlAw9ZiEUcsk0aoGdi4AVVJJN/LDJFw1nk4vHlFaR5mIr+Nsdw/QPDxFl8sEuqJahSbmzLjZqSqpqztBDLqKHcEW/oY9RT5dg7mrLbKOAsxxuE8/UajlFXYeSX/AAOBtXQVdH/vlJUU485omQfUjG9pNTsxVJ42ZTpIVrkHyt57j64n0kix8SnoeR+WDHTKejAjxN1OGWfnXpbp09cfFHnjas34LyTMwzNSCmmO/a03gN/Ucj9MZ7xJwTmWSq9RGRV0ai5liU6kH8S9PiLj4YA9DrHqNdTZweDFgoCyg9SB9+GGSnhhjZmVURFu2rbTbnfythakqJKePt4jaRLMhvyN9jfpv1wFkqsxpKycwsZI9R1iMsQxPIk9d9xfyvjeno8wZJgdfqPLcDEaauqphEJFmTQx0qehPl94+uBj50iVbxpCTFFfVJewIFr/AD32GBmax1MlBTrE7FDGZEbVbtBqIZtzvdgTfrbla2KtD3qqpUDylNB7JdQNiN73Pz5YfXSoDicptU56hIV073ZRJpJJGlFIt0x2AtJLTinQPI6t1CgkD78dguF9oDc/uY9ZPw73vIpaqqbslKdpEwk3QE+/a9uQ5Hpe+5Fj3CMNFVUE8S1MFQIZ+ylq42sjWAYMNXncA/A/HGaha2tjjp5qpuxW5EbHSiAnewG1t/xwWoIny6F7lQWTXIWOwG1iV5EG5sbbX9MIMgYYg7NpHHcM8QCvzSWshoexaN2DRdo5BZfNdrHl0OwHTAah4fzbKphWVUIamKgGaJw677jly+eD0E/iiZo4itiqSRub3ttbexJ0+e+x26k4KoR9vHPNeCcEGToDcXVm/Vbpa1tuu98WqzJgRjTa01uN44l7Ia4RoN9vXDFWVlPVLTdqiuY21DULgbWwkVFBNQ1KR0solV01bXBU+VsE8tlW8tPX3WQp9m3kx5Y8lfoz5h2meuNNVtQuzxHqj7rLHcqiueqixwF46qJ5MmNNl4DSOwUi9rr1wqZBxTQU1c1NJKzyE6NRXwg38/8ATDBWwTVGZTrCzdrHGGWN+TAi+xxdejet1LD4iCVUi4gNkCZ9l9dJDXASoytTMJJFtvpBA/mMaPk9TSVNEZaLNou8VMXiWUXEZPMLa3Im3XGc5RT/AKQbO62rUqG7KmNluQ7yqxFupshwyU9LPJTGSjEsNODe6jXe29m2sx35AAA+ox3WqUYYdxfXagVuQOTLmSU+aZNVy0kk6JGB2iKGLLJuR8VP5jY4Z6DipxMtPmVL2MmvRftL3N+drcvywifpaF5EEE0cyiQaAFsHIudSne5Hp5gYjrOMJ6vMqimzClo5kimYU0ske8YFxtbc3Py6YuprlLEGLbjr7OFw/rNOr+J6PLoUnrBJ2Eh8EioSGPkP63wRy7MKPMoBNQVCSL1sdx6HyxkeZ8UrmCBq6iWpiSQFCxKxjpcjr+GD+W1tJBQS1+RwVLVzuiyQ0oHiHQ6eVgDe+DJqra8BxmN2eGqKgcYPxK/tR4QhhyqtzrKlEQRC1TANgP408vUfT1yKmiqo6SOkkMKCtmVlsxLoD4b+l+l97A7b41/P+MsrzHgrM8vqatu+zU7RiN0s53+gOMnocsrsycmGirKqKnQJAYoWIDcxdhtcC53tjp6dlA3DjM5WoFmdrekp5lFU0ad1Wo1LAdJuLFb7g/O+I5K9I6OGCEOJrtrVv2iANsW5aCpimdqumULbQqSzo2luu2r+t8WYOFszqojPBldbJHKBpNPTMwJBO6s1r3IPK+Deao6MB5TADIkNFVTUlLHAyzoUFtIawG/xx2JajIc4Mzdvw/nTydWaFyT9EtjsTzU95WwzzQG0TGIqxPg7MLr5gfLex69B5YJjtmKRxaaeNgyrI3IG1903AFj02NxbYA4pUUpFNr1hCr2tsbAnn52uPK/LBGC6O2pSjlmuyja43B9DcfcRbCeYI9zwomo2QPE5hJCq8d202DWDWOw3B5HbV5EYIxVCPNPDOQwa7MDpfUC1unXcctzzvyOJAz9mGhC3D6ezcjwar3sOgLBTt5g3xLLSmFzUUg0S9nqICXUhl1glh1tfle33DLMAINiISo7SOsLCRGY6UkBZoi4QEFegB3BH4Wvihx537MKSlmpIwBbTKVNiCOh9L4honjpZMtQVveacotQu+krdWBAH6t7e9y2I+BiTMxGv6MigMlVO+pIkUu2k+Q5nHP1KkOLFHM7fhT+ajaew/cfaK+SUUAyZV7vrqppVk7VuSKpI5g33sR/QxomTZZULl7y0sjSVEltK3tcX336DE3C/Db0kDvXwpCHuRCLFhfqbbD4YPs1JkeXuyL2UEa3svM/EncnA/Je9svwIzvq0ilKjub1P/kUeI8nfhrhilkpWEjrmK1VXNpFmYmwFj03sL/zwBz/iWLOoXp8wOZUnbeFI6Uo0Tbcj1I67m2GaXiVs44fqqXOsq7hLIUIilbUCmtCCb9CDjNM1ybMp60x5XDI1IagLTSMbKCen47+mG22bwuZSVLbUXsB3Zk1BkuZZcgmzl2goqNGCiUAhtdwy7bjqRfF+fLJcyhpK18whp6kU7SMk6nQVVR5crjn57Ya4aTJly+kyzO++yVrQaiRO7LJIo8R26XAO9ufmMBc7ocqosrhSjqIKh4QH8DL2hUbE3Hra974E9/1D3krqxqAQSCeBFSnrpKtUgWFwZzbS63Nj1B8vjhzyClk4bU1D1BkgZSpQAqBcG9xc35YFvSQ0/DUucxVJmzCmcGMk3W1wGXSNiNNzfnt0xZr7ZvRuEzGN0VS4UnSrWB3O+454xba1pXHUa1WvrWtq84PXXcBUOXwz9hJLHPXVFRUGKkokDKJRv42Yb6QdrDfwk3A52pqWjp5jltYz5nWGUx09FlNUywRbsWUkgjc72Xfnj3w9HUVHDdZV0rIJIA0Jm7YRinjc7sSeQIYiw3O4HM4M5YtNwW3Y1NOklQzFl3XX6FxY6F9AbmwuSdgzuwOYkoLdS5kH6IooY5c7oKbLlhVe7Ugow0jDn2jyENqPpe45nmMDuJeKcyqDO2WpHNSqLwyRx3eDex1hrkbW3G3K/lgLmNa+ZVneq6UmVgNQle/LmAAAAu426W9b4gilenniqabVBVR27N4wSDbYk7WvbmOWMF8mHWoLz6yJ+J88Dt2WdGJLmyR2VV+AGOx9nXKnlLzJUU0jAM0US2VSRc2F9h1/kOWOxvckxhoKpdUSQyIEGlmA3OpiNtX3+fPzwTpSYwVVhGsgCxsSAhNha9hcf6DcbYlhy6N6cpCADe9mANz88WqbJG1AdqCvQKttJ3N/w+eCF5xGofMlSoElJHVu3YwRMS6gqLgC462PQcvT0NaGTO+IaUQ5NllY6ltXamJYo1serGyAFS3qCPI2w5ZDl0FHTIhRJWUk62W/oOfUCwv6YYTXU0CK9ZUxRqbANK4APLz588ZU+4m00wA5itw7wA8KmTN6uMFlKiGj3KA8vGdr332B5DfDzQ0NLQhu6QJEXUB2Auz2/aY7nb1tiRGDJr1Bh5g32+PXEc9bDBZSw1EbAm18QnMKqBTwJaL6VJ8vLALMpRmdfBQxnX4wZFHkOV8eq3vVQulpNCnYKh5/PBDKqSChp17msUc88ip2rLqGtgdyL78uV8QKScTQESs9zKnos8q6mRe0iiqRcAarhSBy+WKvEfE0FVw2vcHMNZJKHp40F2jAbVtewsBffrfDdL7OpZ8srKeTNYzPUoF7waXdPEGJA18zptgZV+yOWqgjgmzxCkcXZoBRW0+vv4j6Ysyt7RgNTYMMxGOosZ1m1BS09JmVBUVdROmpYkqIDGJL7OSQotb4kc8DpMorqaqEjUXbzTXmjqIPHG53JuxtY/6c8aHmvswnzSlgpp86WOCHSFSKlI2Atz1nFKm9jgpqXsFzp2v17FwPoJLYiaVlHHcMmr8sjD5H3EWaiWaColqarL4WWaGKUamQM91BIKtYm3I7cvPA7i5ZsxelqYZYJWWFgIqYMqMoHu9p+sbX225HbD9J7K6+oqoZaviZ50iXR2clLe6/s37S+Cy8BTKViGYQClTdIRSGyEDaxLm1jY+ltrYpNOVfdiSzVVuoVuSPtMu4fzqGirVy541nyqlVm7GfSqyzEe84t4rMdIv7oA52tjswqe+ZnU1Mpk1M66AULEnl0AAUbDra300qu9nMlTTmKPMKaKx+xKUZtELg2A1+n34pj2W1IH/fcXyoyPX/AImI9VjHqRNRUpznmZ9HFUx08nd2qC4X7ZtVwyluRNt/MW5X6Yqxa45jLFMqMoKKYDaw3O+5ve5vyxpP9ldVcn9OR+L3gaIkH/8ATb5Ykq/ZhWVSQCTO6dWhTQGjy8AsOW/j8sZGntmjqqszLWepv4aiW38M1h+OOxpDeyKe5056qjyFF/8A3jsTyLPaT8VVEqgnga1mGq3LBinBG/TFf/ZmkRSBUSkX2uF/LFygyjsjZauUkcgyA4IyRbMtpWCBCSw388JueVc1dmkE5YlNTRpvsBa5+uGyry7WQktSVLCwsir+JxWmi4fpaI0Rq556tX1GOOjYkMP4iPl8DiKOZrbtwzHuWeEa2ojE1JEQkegMbC4U3tcDzOD/AHGllVpKt3dyPf64Q6TPEy8yLRVCp2nPt4LnbkBcgdTjs04vzaOkJhmpW8X7t06n3sYVwTgiFt052GwEYH3jZQZlTTZwMjgqXMhCqXYC636D1tg1XVCQ8TZJlVMxYR1Syyf3HC/dc/MYxHh2tqv0nLUjsGk1dtLPPGSEHPVsR6WGGzgziWtzX2iUsl43hnqdJd4vFax5b7e6B8NsMKOYqzIq/wCZvs0nZU8ktr6ELW87C+FmHizso1NdEpcojKKUl9WtQQu9rEat7+YPXDNNIIqd5GFwiFiPOwwrZVnWV1cNLQvlaq9QqfYpDH2epl1P15DrfntbVhmKyweMKOJVNRBOjNJKioulidBYC4vcatJAB6gg4sT8QL3aV6WB+2SeOmYTDSkcjNpsxF+VwT53W3PA9s/yyOtrFfLkY07hYniiUtNvocjVYbFbHfkB8MfYeJMnMc8CUFSwkDSTxtCrAs5IAbxEXax5m2wBtsMSSTji2jWBGmYiXWEkAjIAIIDWB8QtcjlzxDHxikgZFpJe17UKNrqqFwoLMCbEjV58gMcM+yinp5p3oEUU/wBiWjjiHuknQoLAmwBblbnbfEtLm2TS1tPTJlwjbWY4pGhiVVudrG+1ypsOZtyxJJ9j4wovsg0FUWlsE0RAhzYkkC97DSeYHpfBnK8xjzKBpYkkTTI0bJIAGVgeRFzbA7N5exqKWnjy6mlWWWNV7VQdZ1XIUDqoBcsbAWHM8h753NS5U01HRUkEU9PJUUYANiF38ai25U6tj5j1xJeI3XGOwDizeoasUtToKKSqelSQN49aki5FraSVYc77Dz2OLyGJKnY7HY7EkmGGcnkxviXvClQrknzsSPwxRi0s9g1zixOgihL7XwiwIBM6lCixwnuZfymqhgqlmZbKWFlVL4N8TOubQI9LAxYDUoY8xy5eWAnDJpp8yijkMdhyDHY4Zc/rcuoZlct9sFKixsQL8rfG33Yxp8tWdxnX1Siu9Qi84mVZtlNQzFRAiON9Ic/gcL3YZhFP3aSmcCTbTYhSOZ3Hyw/5hWrmUw0EJvZcequjkNCUjcJMSNBb3SwItfAVvNdgXsQPiOiV6TYBhvt6zOa6s7OiWjpYHi1eOoIUjW3w8hyHzOGf2dTKnF2SL2fYIJwftDYHwtvuNydsecocZbWVcM1FJUOq6H1HRJcXJIBuDt8MOXDFamYNXSikmpmDxq6TKoY+E77dMH1OrGnqNgGcTzBqtQBmXj3mtCtoytmqoDtuDIMRI+VxytKklGsjEEspQE2Fhv6Db4YRyq+S/TFNp3C3D0YN7eJ7Dkdr+eOYnjxfpPmTdNFMuWnTqmpCFvpBZdr87Y83ynWsmqi1oCFbwXANrgH5D6YzvvLXt2mXg+RmxzVBFrPRXvyaW3QHn/L4Y1+dt/D5k3TQmXJ2bW3cC23iIS+xuPoST88ei2Vdokmuj7SO5RrpdfgeYxnkdRq0kyURUkbiXnvvbb4/64mWemIH2sNyAR413+/GT46w/wCv5k3RnXLqeCslr6TO175IW1vUMsqkE3sFBXTay2sRcAXvYY8x5RQd3mppc3V4OykhpkDIDAj87ftEbAX5AW8yVsT0xtaWEk8vGMSaVv7o+mMH+oMd1/Mm+NENFRxV5mfNI3pxM1RHTlkAWVhZmve5FySB0LHntYuK6kH/AJuD/EH54QQFHJR9MfNK/sj6Yr9RD+HzJuj/AN/pP3mD/EX88dhA0r+yPpjsX+oh/D5l7pncCMj6g2/xx7zSpkSjJ1cyBiKOXfkcQ5uxeiNv1TfHcsGROxoWVb1Le8rU+YS086zRNZ15G/LEk+c1M5ZnlbUQd+Z+/AUy48GY+mFwmBiete6snJHMMUtYkTxtrYMGuwNrelsEq/PDIixhtAG4+OFQVLKGANtQsdseGnINwd8Tycxay5G7herzyWZlFWI59KkBiLNz53FvXDlwfm9FLDUdpVrGxaMBamddVwu4F7XA/rljK5Jd8EOFs4iyXiGhzKpheaGml1vGlrsLEdduuKv0gvrKE4zODrBW1ZVOJs3f6PrWU3+On54rNUwspXv+Xemy/wCffrit/bVkY2/2eq/rFj5/bXkdt+Harn5xYRTwFF6f4nC8s+0td4jtpFfl1gNjZdj/AH8d3mO1jX5cd+oX/P5Yqf215ETYcOVRPoYjiaD2xZRPIEi4bqi55LeK+NnwVB2/xIKiTgCW1q6HSNVXSFwOYkT7t8fRV0ANxU0g/wCon54IUPG0mYEd04OrHB6mSED7ziap4rqaVC9RwfOiDmTPB+eB/kSNyLDNnTWK20jmCRVUH7zSC3L7VPzx679RfvtN/jL+eIH9rGWIxVuHKi4Nj44sRn2v5QOfDdR9YsZ/Iaj3YYQ6K8f2GXO/0X77Tf4y/nju/wBH++03+Mv54Hn2yZKvPhyo+sWPB9tORD/07U/WLE/T1X8z/qCaixexCXf6T98pv8dPzx2Bn9tWR/8At2q+sWOxf6er/mf9TOwy3Bwrljkacv1f9ST/ADYkquFcjphEK+Knp1mJVBLM/jI3I97D65ipYXlfSkaKWZj0A5nGc1Ff+nMyask1CIR6olLe6nQW8zzOPQarVrUBheTGPD9A+oY5YgCEIOBuE3teGiN+gmb/ADYmHBPBCi709Ba9t6k8/wC/gROkRKam0tILE3FwPIHCzxBUVMc6JTuYirMqALYNYW522+PwvbnhRNaXOMCdSzw3Yhc2HiaHT8D8EVJcU9BRTNGLt2c7Np+NmxA3s/4UrVWWhy2EKpIJDSFWI2t72M8yuszsxs1JLU6LfaBQB8mFtuu2COXV/EkP/ZqKWoQKpcxqy7Ac+dsFF4zyJzrKWz9LHEG+2Hh/K8gqsqTKqOOlE0UhlCFjqIZbcyfM4zzGs53w1mefVNOuc1aTvCp0szv9mp3JFhvyGAGYcFrRLr7FZYjb7VJyBztvcgjGvNUniaRiBgmIt8dLO5sGkY6VCrc3AHl/Xrg9U5KqxdqtLMI72DeIj64AVaKsgSMHa99zjQcGRmM9UsL1MliToG5PLD1wHlkUuZwQyKAkj+LfpzAwsZTEqozNYi29jgzR10lEyyQNZgQwJ6H+r4WuYscCeh8N0Siov/cZutbVZfkVEzjRrRbAcvXGRcT8V1OaOyI+iEn9XYYF5rntbmRDVc5bbkDzwHllBXniy5PA4ELp9Imny7nLTnmxWlmvjw7j9oYryODsCPrjSpBajV8dznkJxCdzjifXHjVv0+N8HC4nDuuLnme9/PHY8ax547FwGZ+muPMwlp8sFDAbS1dwSOYQc/ry+uEqCJ4YYxYoXTSfTB3i2o75n7IrqFp0CJtzOxP4/dgRO7GMm97ctPTHn9Zb5lzc8Cel8Mp8rTKMcnkyIuzi0mxjNiW6A4DcSVS0Pd3nO0t1W436X3+X34L3cSBrXOncjk3ocAONXSWKiKFhGGZbP+qbXP8ALGtMVLYMJ4h+wRDeT57TxZTUZeZSpE/ahpVVSNgLEg2blz2+Aw58PTUFLlhnhpzeVjqkUIwJB6kN5326YyfKmlqI5BSuuvQFkUEBnXfqelj9QMHafNazKqyOOBHigqEu0ckZJ7QE+LUTb3bX5Xty839xBzieaNSkcGPea5jRwURzFqaSLswokcKAoUkXub9L3wAlr6GppnVFM6TqQUGkq4tvbflzwEzDNsz4mphQpEsUBjEkvY3JYDyJt1tYdSMDFnaFBToJQ8CDsQqadugsRff6+mIzdYEyK8DkytxFltJSlJIxURJLc2CB99ha5bYX8/PrgTRx0lW9SlTGpVIwFmkALAk8h5newti5nrTxE1NbNFJ2ihUUOxIHPR677n54D0FBNmFRJLTy0uqFkIjmkC9oxvYLfmfTBgCVweJAQDnvEYeHs9y+ngaOsySiqKKRyqM8arJFawBL6TseZ8jc+mC+TcP0VLnVRluZqq0lUO1ppkdX7FwuoprIsysjFlvsQB1BwopQ1+Wz1NHm9HNTRyEkNIPDqG1geW9/PoMFcn4mXJ6ZMvr0M8IqInjWVVZUUE3AJ5DxHztc2tc4ojHEtLmLYziM9Pk1DXNJR1sFKHmMtNM8VMsZgnj5FSP2l8Y8xtbA/I+H6XJ+H84rs5WlSqjkMCCWMPZlF9MYPVrjfy+F8feKhDl3HN8oghelCJLPGu6Xj2YEcgQAo/5vI4L8VVmRTQRZolPIYY4uzR2gOmRGIBCX21Dz2Nr+WwydvELvGQWPUE0UOU5nI1S9LQRw6isUUEAPZr+y4tueurzvtbHt8voKFkhlpKEJUSnRU93R1Rb8xcWP8uuI87oocgyemlhpVhFcyFHJBkK7s4fre2i3TxHyxQXMYpIYVlGtV8QQ+6zrfST6bLfbkMKlH3bsnHtFbrFazbjEfeFuFcn0Sz1OWUkryWYCamjJUXtytYX9MLvtiyPLqKhyyooKCjpiZpI37GBU1DSGF7D+Fvrhn9ndRW1NFP3xu0Eb6FkbmbWB3674G+2jSeGqMncmvFh/0pP9MdWv9sQZfc+RMY0J5J9B+WOx67MncDHYqGmqJUNLVySySB3Zyx8xc4tuEN5BYHzGw+eKQKq0Y6t+qBc4sxKwQNdSvXrjy6t7+s9qwAAx6SvUzCMX02DbbX3PoMB/aHD3ehy3fdmYt6mwufzwbhAq60RJ7qm5U9T6eWLXEOTU2eRQQVEkyNASVMZHUWvv8sO6YgNuMS8QUvWEXuZbR1MsEqywsQ6nYj8MN1BxFGwEZkETnmrNbf8AngZmWT0NJmkWU0Us89bIobdxZAeVwBcm3QYN5d7NamuBZs4hQAgOhpTqHpz+mOmnPU89aoHBPUm/SoRNKuADvtYfhgXmOewQo15QzW2F7k/LBwezGmirOxrKx3R4y8eiMKRY2IN74D5n7N62GqKUskHdtdu1mmVdIPn19Nhg2CByIoWUHuImZ5hLXVBllJHRVv7oxd4ezGqoYa5qJ0WVoxbtEDAjcHmCORI+eLWbZClBMYZJw0oe2hRckWvcdPTFWjo3monjo43eaQlZdWyxLuPEel8UXBWGtpsrCkesd+HeJqmfh6erzPvlZ3KT7WkF0jKXFyGsdwLnSxAIvYXxZzvhzLuI8nfM+GaOKCqhms8WoqQOoCg6b2II6fTEHBWZfo/Mp8pfL5ahaynEcrNIAJSBYAXAHK4ANjsL4pZfU1/C2e1SxSdnBILoswuCCb2dR5G46m4uOtxFgDkS2XkAmW6/NTntJS01mR6GPspC40vMQoG4O6i6g23N9zblgQaBqnMEyuKoEscsyLVIrn7IbF7KRuNm5HY7HlhorsshzGkgzOOshXMS4DzlBGmq2yuoJ2IBAcdPO1gL4JXL8izfMcxzVSlVRwFUgZwTK7XYlF/ZsLXFx4r4wnJ3A8TYV8FCsj4zrpZc8WkzIhYYIW1iRt9zqBULyYKQOXQ+e1Glo1jMU9LKkqRsksavbUpB3utt/EV3Gx5emAtZXz11XNLVMkktQ7M7Dq5NzsRt0+WGbg92GeZfDGiM0tQgkUqG8II+V9r+lsWVxiAewFirLianwhQTZdkNJHV/7wY7yb8iSTb78JHtrrVEeU0WxJaScg8hsEH4tjTl9wAG+1sYD7Rc6izji2qkhLSQ0wFLEVGxCX1Hn1Yv8rYePC4gKxzFskX/APD+px2K7TIGPhA+Y/LHYHiMZmvmkKMSirYizevXc/0MRySOIm121A+6hO/kQcVZK0V9JJLTZgI0IZDF2Y1A2AO/3g+uIswTPKKkd2FI7BSbtq0g+fO34DHnSmcDOD956k6tFP1Q1k0aREl9t73wPz3iimp65aSglR6z9ZibrENuduZ9MAaukrCaeTMKubsahB2UayaVcm1x4duo235jFrN/Z3nFNWxZhQ0lDLCsSqaenl0MSBa5BABPnY4crqSv6bG5nJu8WD34VDj1/wAS3FKqqJaeOpqHWUSVEsceom4IJJANlsfTljzmeaNJU083eTFMkixBo3I7SNgTY+YvY77Dpg7wBJNR5S7vG0M8kZJW+6tf8bDlhRfLqSozevinhnJWsfuwUEKV1fqi2/MjFVsoLEnqcXxAjV6hTSNgjzkuZ0X6agog8wqJ6Z2TtpNWsqwuB5bEn5HBLimikr8lnghDtKLPGqMBqYHbn0/LGde0oDLKzI6nLoVoZ40kdWgARgwZdJ+Iw68E8WQcSUgil0RZjEl5oVFhIB+ug8vMdPhY46WlYWUAj1lPSa/oPpMzqoqinVhINEqgqHZd1+RBt8PXFHI897gFp6wloVZinVVYnckcz/LGx55w9R5pHMXiVaiRbCcA6kP7Q352wlN7MJjLW9hULCoA7oXkDFvMSWG1/QdcWKfp2tMqzAdwUlUJfHTyyB1N1kAsCw3FvXF3PBW5nlcmZVIh1RSWXsXBBDWuCDew1WI8r+WI6LgTOoqqGfME0RxnSTF9sVFuig/zxYzLh55l7MCrWj1l9fYkNcKdNgeQFztfrhUqK2A9I5TtCHA7ipJmebZXLGtXSQgSIrRQuoYEX2O3wPl/PFzOOIJuJGpEhp6eGeONUdj7xPIgMenW334izvgzN6SSCSno5qyCosIXgu7Lfo4A5nnfl64NcN+z3Mu9rJWRmEAgNrYdPK3PDmxQMgcwf4mxeAep44f4QzfMp2dacRQxnSsksoBUHmbA3uf9Maxw1kFPkdLoQJJUubyTBbX6ADqB/XXHZJljZaHBfUWtfbyx3EWf0XD+XNV1rEk3WGFT45nt7q/dc8h9LkVAPqMXYl2JPZgv2jcTpw9kpjhk05hWAxwaeaD9aT5A2HqfQ4wUpGR9k2m/rqv9MFM7ziszvM5swrZG7aTYKE2jUe6q+gH4k8zgc8xJuxVj5su/34hOYdVAEj7I/wDGT+4fyx2PXb/xIP8AkX8sdipriaErTZQZ6epi7ysrK7RgAOqke8PPyt6YD5pnU4HcY55ZKNm3Eq8uukG3LGm1mWQVF+1W9/IkDC5nPCUU8DpFLoltqS/ugj+vvxf4dDjI6jQ1yswYjmVJMzjk4RpqerhWerEwFHYbhhfxD4Db6YYJc8zD9CNJPSdk6KdYEgJ5cwv8sK0FC1NLC0rArCuhEG4HrywRrTU1iLTU7Kobd9bEDSNjy6nHK19a22AMOohZdadXirgHEp0+cVfcKidWkjkkTXGHS5JPl/RxBk+bVUVKlPVRsxYAHtFLAfxA8weuHjJ8javpwKp0FMpt2cY5n+Q+GDVNw7l8dvstf/2wTSaYWISwwDL8VoTeFU8j1mO8e1lRVnLDWRFWRJQjHbUuoWOFillejqYqmmd4Z4mDRyRvpKsORBGNE9tkSQ1mSrGqqogm2UfxLjNVO/8AphxKhSoRehNqxcAmanw57SoJVjh4gi7B7W7zCt0b1ZBup+Fx6DD7R1VNXQCehqIqmA8pImDD525fA74/OIbfmcT0dZPRTiWiqJqeUb64XKH4XHT0N8FDn1mWrB6n6OxHNBFOytNGHK3AJ6XxjFNx9xJTAK1ckwHLt4Ec/UAH78XP7S8/t7mXH17s3+fFllPcz5bTXY444kVIkVEUWCrsAMeiyRRs7sEjUXZmICqPUnkMYxP7ReJZPClTTRH/AOOlXb5tc4AZpm+Z5o2rNK2aqsdlkkJVfgvIfTF7xLFR9Zq3EPtHyygDRZUP0hUdGW4hX4t+t8F+uMpznM6vOq5qzM5XlmbYEGyqOiqoFgPhih0uALY8A/1bAyxMIqhZ68I5bHzDG+PJBB2L2t1x4Y72x8uVC7DcnEkn3RfmD92Ox51r5f19cdi5WRP/2Q=="/>
          <p:cNvSpPr>
            <a:spLocks noChangeAspect="1" noChangeArrowheads="1"/>
          </p:cNvSpPr>
          <p:nvPr/>
        </p:nvSpPr>
        <p:spPr bwMode="auto">
          <a:xfrm>
            <a:off x="77788" y="-693738"/>
            <a:ext cx="1114425" cy="1447801"/>
          </a:xfrm>
          <a:prstGeom prst="rect">
            <a:avLst/>
          </a:prstGeom>
          <a:noFill/>
          <a:ln w="9525">
            <a:noFill/>
            <a:miter lim="800000"/>
            <a:headEnd/>
            <a:tailEnd/>
          </a:ln>
        </p:spPr>
        <p:txBody>
          <a:bodyPr/>
          <a:lstStyle/>
          <a:p>
            <a:endParaRPr lang="en-US" dirty="0"/>
          </a:p>
        </p:txBody>
      </p:sp>
      <p:pic>
        <p:nvPicPr>
          <p:cNvPr id="117764" name="Picture 8" descr="http://herbalwater.typepad.com/.a/6a00e54f05a8f888340148c83a2425970c-320wi"/>
          <p:cNvPicPr>
            <a:picLocks noChangeAspect="1" noChangeArrowheads="1"/>
          </p:cNvPicPr>
          <p:nvPr/>
        </p:nvPicPr>
        <p:blipFill>
          <a:blip r:embed="rId3" cstate="print"/>
          <a:srcRect/>
          <a:stretch>
            <a:fillRect/>
          </a:stretch>
        </p:blipFill>
        <p:spPr bwMode="auto">
          <a:xfrm>
            <a:off x="5791200" y="1619250"/>
            <a:ext cx="3048000" cy="3943350"/>
          </a:xfrm>
          <a:prstGeom prst="rect">
            <a:avLst/>
          </a:prstGeom>
          <a:noFill/>
          <a:ln w="9525">
            <a:noFill/>
            <a:miter lim="800000"/>
            <a:headEnd/>
            <a:tailEnd/>
          </a:ln>
        </p:spPr>
      </p:pic>
    </p:spTree>
    <p:extLst>
      <p:ext uri="{BB962C8B-B14F-4D97-AF65-F5344CB8AC3E}">
        <p14:creationId xmlns:p14="http://schemas.microsoft.com/office/powerpoint/2010/main" val="174242645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762000"/>
            <a:ext cx="8991600" cy="1143000"/>
          </a:xfrm>
        </p:spPr>
        <p:txBody>
          <a:bodyPr/>
          <a:lstStyle/>
          <a:p>
            <a:r>
              <a:rPr lang="en-US" sz="3200" dirty="0" smtClean="0"/>
              <a:t>2015 DGAC – Food and nutrient intakes, and health:  Current status and trends</a:t>
            </a:r>
            <a:endParaRPr lang="en-US" sz="3200" dirty="0"/>
          </a:p>
        </p:txBody>
      </p:sp>
      <p:sp>
        <p:nvSpPr>
          <p:cNvPr id="3" name="Content Placeholder 2"/>
          <p:cNvSpPr>
            <a:spLocks noGrp="1"/>
          </p:cNvSpPr>
          <p:nvPr>
            <p:ph idx="1"/>
          </p:nvPr>
        </p:nvSpPr>
        <p:spPr>
          <a:xfrm>
            <a:off x="76200" y="1981200"/>
            <a:ext cx="8991600" cy="4724400"/>
          </a:xfrm>
        </p:spPr>
        <p:txBody>
          <a:bodyPr/>
          <a:lstStyle/>
          <a:p>
            <a:r>
              <a:rPr lang="en-US" sz="2400" dirty="0" smtClean="0"/>
              <a:t>The US population has low intakes of certain key nutrients – vitamin D, potassium, fiber, calcium, and for </a:t>
            </a:r>
            <a:r>
              <a:rPr lang="en-US" sz="2400" dirty="0"/>
              <a:t>f</a:t>
            </a:r>
            <a:r>
              <a:rPr lang="en-US" sz="2400" dirty="0" smtClean="0"/>
              <a:t>emales also iron.  These low intakes are a public health concern because inadequate intakes are linked to health problems</a:t>
            </a:r>
          </a:p>
          <a:p>
            <a:r>
              <a:rPr lang="en-US" sz="2400" dirty="0" smtClean="0"/>
              <a:t>The US population over consumes sodium and saturated fat.  Excess intakes of these nutrients are also linked to health problems</a:t>
            </a:r>
          </a:p>
          <a:p>
            <a:r>
              <a:rPr lang="en-US" sz="2400" dirty="0" smtClean="0"/>
              <a:t>Many of the food groups that are good sources of under consumed nutrients are consumed in low amounts by the US population</a:t>
            </a:r>
          </a:p>
          <a:p>
            <a:r>
              <a:rPr lang="en-US" sz="2400" dirty="0" smtClean="0"/>
              <a:t>Many of the food groups and food categories that have high levels of sodium, saturated fat, and added sugars are consumed in high amounts</a:t>
            </a:r>
            <a:endParaRPr lang="en-US" sz="2400" dirty="0"/>
          </a:p>
        </p:txBody>
      </p:sp>
    </p:spTree>
    <p:extLst>
      <p:ext uri="{BB962C8B-B14F-4D97-AF65-F5344CB8AC3E}">
        <p14:creationId xmlns:p14="http://schemas.microsoft.com/office/powerpoint/2010/main" val="3631355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09" name="Title 1"/>
          <p:cNvSpPr>
            <a:spLocks noGrp="1"/>
          </p:cNvSpPr>
          <p:nvPr>
            <p:ph type="title"/>
          </p:nvPr>
        </p:nvSpPr>
        <p:spPr>
          <a:xfrm>
            <a:off x="457200" y="838200"/>
            <a:ext cx="8229600" cy="579438"/>
          </a:xfrm>
        </p:spPr>
        <p:txBody>
          <a:bodyPr/>
          <a:lstStyle/>
          <a:p>
            <a:r>
              <a:rPr lang="en-US" sz="3600" b="1" dirty="0" smtClean="0"/>
              <a:t>Conclusions</a:t>
            </a:r>
          </a:p>
        </p:txBody>
      </p:sp>
      <p:sp>
        <p:nvSpPr>
          <p:cNvPr id="145410" name="Content Placeholder 2"/>
          <p:cNvSpPr>
            <a:spLocks noGrp="1"/>
          </p:cNvSpPr>
          <p:nvPr>
            <p:ph idx="1"/>
          </p:nvPr>
        </p:nvSpPr>
        <p:spPr>
          <a:xfrm>
            <a:off x="381000" y="2133600"/>
            <a:ext cx="4343400" cy="3429000"/>
          </a:xfrm>
        </p:spPr>
        <p:txBody>
          <a:bodyPr/>
          <a:lstStyle/>
          <a:p>
            <a:r>
              <a:rPr lang="en-US" sz="2800" dirty="0" smtClean="0"/>
              <a:t>Eat and enjoy a variety of beans, pulses, and legumes as they fit as either vegetables or protein on </a:t>
            </a:r>
            <a:r>
              <a:rPr lang="en-US" sz="2800" i="1" dirty="0" smtClean="0"/>
              <a:t>MyPlate</a:t>
            </a:r>
            <a:r>
              <a:rPr lang="en-US" sz="2800" dirty="0" smtClean="0"/>
              <a:t>.</a:t>
            </a:r>
          </a:p>
          <a:p>
            <a:pPr>
              <a:buNone/>
            </a:pPr>
            <a:endParaRPr lang="en-US" sz="2400" dirty="0" smtClean="0"/>
          </a:p>
        </p:txBody>
      </p:sp>
      <p:pic>
        <p:nvPicPr>
          <p:cNvPr id="4" name="Content Placeholder 4" descr="MyPlate-green300x273.jpg"/>
          <p:cNvPicPr>
            <a:picLocks noChangeAspect="1"/>
          </p:cNvPicPr>
          <p:nvPr/>
        </p:nvPicPr>
        <p:blipFill>
          <a:blip r:embed="rId3" cstate="print"/>
          <a:srcRect/>
          <a:stretch>
            <a:fillRect/>
          </a:stretch>
        </p:blipFill>
        <p:spPr bwMode="auto">
          <a:xfrm>
            <a:off x="4602996" y="1752600"/>
            <a:ext cx="4083804" cy="3886200"/>
          </a:xfrm>
          <a:prstGeom prst="rect">
            <a:avLst/>
          </a:prstGeom>
          <a:noFill/>
          <a:ln w="9525">
            <a:noFill/>
            <a:miter lim="800000"/>
            <a:headEnd/>
            <a:tailEnd/>
          </a:ln>
        </p:spPr>
      </p:pic>
    </p:spTree>
    <p:extLst>
      <p:ext uri="{BB962C8B-B14F-4D97-AF65-F5344CB8AC3E}">
        <p14:creationId xmlns:p14="http://schemas.microsoft.com/office/powerpoint/2010/main" val="26757063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4" descr="Dietary Reference Intakes for Vitamin C, Vitamin E, Selenium, and Carotenoids ">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5188" y="2382838"/>
            <a:ext cx="628650" cy="952500"/>
          </a:xfrm>
          <a:prstGeom prst="rect">
            <a:avLst/>
          </a:prstGeom>
          <a:noFill/>
          <a:ln>
            <a:noFill/>
          </a:ln>
          <a:extLst>
            <a:ext uri="{909E8E84-426E-40dd-AFC4-6F175D3DCCD1}">
              <a14:hiddenFill xmlns="" xmlns:a14="http://schemas.microsoft.com/office/drawing/2010/main" xmlns:mv="urn:schemas-microsoft-com:mac:vml" xmlns:mc="http://schemas.openxmlformats.org/markup-compatibility/2006">
                <a:solidFill>
                  <a:srgbClr val="FFFFFF"/>
                </a:solidFill>
              </a14:hiddenFill>
            </a:ext>
            <a:ext uri="{91240B29-F687-4f45-9708-019B960494DF}">
              <a14:hiddenLine xmlns="" xmlns:a14="http://schemas.microsoft.com/office/drawing/2010/main" xmlns:mv="urn:schemas-microsoft-com:mac:vml" xmlns:mc="http://schemas.openxmlformats.org/markup-compatibility/2006" w="9525">
                <a:solidFill>
                  <a:srgbClr val="000000"/>
                </a:solidFill>
                <a:miter lim="800000"/>
                <a:headEnd/>
                <a:tailEnd/>
              </a14:hiddenLine>
            </a:ext>
          </a:extLst>
        </p:spPr>
      </p:pic>
      <p:pic>
        <p:nvPicPr>
          <p:cNvPr id="16386" name="Picture 5" descr="Dietary Reference Intakes for Thiamin, Riboflavin, Niacin, Vitamin B6, Folate, Vitamin B12, Pantothenic Acid, Biotin, and Choline ">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388" y="3906838"/>
            <a:ext cx="628650" cy="952500"/>
          </a:xfrm>
          <a:prstGeom prst="rect">
            <a:avLst/>
          </a:prstGeom>
          <a:noFill/>
          <a:ln>
            <a:noFill/>
          </a:ln>
          <a:extLst>
            <a:ext uri="{909E8E84-426E-40dd-AFC4-6F175D3DCCD1}">
              <a14:hiddenFill xmlns="" xmlns:a14="http://schemas.microsoft.com/office/drawing/2010/main" xmlns:mv="urn:schemas-microsoft-com:mac:vml" xmlns:mc="http://schemas.openxmlformats.org/markup-compatibility/2006">
                <a:solidFill>
                  <a:srgbClr val="FFFFFF"/>
                </a:solidFill>
              </a14:hiddenFill>
            </a:ext>
            <a:ext uri="{91240B29-F687-4f45-9708-019B960494DF}">
              <a14:hiddenLine xmlns="" xmlns:a14="http://schemas.microsoft.com/office/drawing/2010/main" xmlns:mv="urn:schemas-microsoft-com:mac:vml" xmlns:mc="http://schemas.openxmlformats.org/markup-compatibility/2006" w="9525">
                <a:solidFill>
                  <a:srgbClr val="000000"/>
                </a:solidFill>
                <a:miter lim="800000"/>
                <a:headEnd/>
                <a:tailEnd/>
              </a14:hiddenLine>
            </a:ext>
          </a:extLst>
        </p:spPr>
      </p:pic>
      <p:pic>
        <p:nvPicPr>
          <p:cNvPr id="16387" name="Picture 6" descr="Dietary Reference Intakes for Vitamin A, Vitamin K, Arsenic, Boron, Chromium, Copper, Iodine, Iron, Manganese, Molybdenum, Nickel, Silicon, Vanadium, and Zinc ">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9388" y="2916238"/>
            <a:ext cx="628650" cy="952500"/>
          </a:xfrm>
          <a:prstGeom prst="rect">
            <a:avLst/>
          </a:prstGeom>
          <a:noFill/>
          <a:ln>
            <a:noFill/>
          </a:ln>
          <a:extLst>
            <a:ext uri="{909E8E84-426E-40dd-AFC4-6F175D3DCCD1}">
              <a14:hiddenFill xmlns="" xmlns:a14="http://schemas.microsoft.com/office/drawing/2010/main" xmlns:mv="urn:schemas-microsoft-com:mac:vml" xmlns:mc="http://schemas.openxmlformats.org/markup-compatibility/2006">
                <a:solidFill>
                  <a:srgbClr val="FFFFFF"/>
                </a:solidFill>
              </a14:hiddenFill>
            </a:ext>
            <a:ext uri="{91240B29-F687-4f45-9708-019B960494DF}">
              <a14:hiddenLine xmlns="" xmlns:a14="http://schemas.microsoft.com/office/drawing/2010/main" xmlns:mv="urn:schemas-microsoft-com:mac:vml" xmlns:mc="http://schemas.openxmlformats.org/markup-compatibility/2006" w="9525">
                <a:solidFill>
                  <a:srgbClr val="000000"/>
                </a:solidFill>
                <a:miter lim="800000"/>
                <a:headEnd/>
                <a:tailEnd/>
              </a14:hiddenLine>
            </a:ext>
          </a:extLst>
        </p:spPr>
      </p:pic>
      <p:pic>
        <p:nvPicPr>
          <p:cNvPr id="16388" name="Picture 7" descr="Dietary Reference Intakes for Water, Potassium, Sodium, Chloride, and Sulfate ">
            <a:hlinkClick r:id="rId8"/>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79388" y="1849438"/>
            <a:ext cx="628650" cy="952500"/>
          </a:xfrm>
          <a:prstGeom prst="rect">
            <a:avLst/>
          </a:prstGeom>
          <a:noFill/>
          <a:ln w="9525">
            <a:solidFill>
              <a:schemeClr val="tx1"/>
            </a:solidFill>
            <a:miter lim="800000"/>
            <a:headEnd/>
            <a:tailEnd/>
          </a:ln>
          <a:extLst>
            <a:ext uri="{909E8E84-426E-40dd-AFC4-6F175D3DCCD1}">
              <a14:hiddenFill xmlns="" xmlns:a14="http://schemas.microsoft.com/office/drawing/2010/main" xmlns:mv="urn:schemas-microsoft-com:mac:vml" xmlns:mc="http://schemas.openxmlformats.org/markup-compatibility/2006">
                <a:solidFill>
                  <a:srgbClr val="FFFFFF"/>
                </a:solidFill>
              </a14:hiddenFill>
            </a:ext>
          </a:extLst>
        </p:spPr>
      </p:pic>
      <p:pic>
        <p:nvPicPr>
          <p:cNvPr id="16389" name="Picture 8" descr="Dietary Reference Intakes for Energy, Carbohydrate, Fiber, Fat, Fatty Acids, Cholesterol, Protein, and Amino Acids (Macronutrients) ">
            <a:hlinkClick r:id="rId10"/>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914400" y="1295400"/>
            <a:ext cx="628650" cy="952500"/>
          </a:xfrm>
          <a:prstGeom prst="rect">
            <a:avLst/>
          </a:prstGeom>
          <a:noFill/>
          <a:ln w="9525">
            <a:solidFill>
              <a:schemeClr val="tx1"/>
            </a:solidFill>
            <a:miter lim="800000"/>
            <a:headEnd/>
            <a:tailEnd/>
          </a:ln>
          <a:extLst>
            <a:ext uri="{909E8E84-426E-40dd-AFC4-6F175D3DCCD1}">
              <a14:hiddenFill xmlns="" xmlns:a14="http://schemas.microsoft.com/office/drawing/2010/main" xmlns:mv="urn:schemas-microsoft-com:mac:vml" xmlns:mc="http://schemas.openxmlformats.org/markup-compatibility/2006">
                <a:solidFill>
                  <a:srgbClr val="FFFFFF"/>
                </a:solidFill>
              </a14:hiddenFill>
            </a:ext>
          </a:extLst>
        </p:spPr>
      </p:pic>
      <p:pic>
        <p:nvPicPr>
          <p:cNvPr id="16390" name="Picture 11" descr="Dietary Reference Intakes:  Applications in Dietary Assessment">
            <a:hlinkClick r:id="rId12"/>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65188" y="3449638"/>
            <a:ext cx="628650" cy="952500"/>
          </a:xfrm>
          <a:prstGeom prst="rect">
            <a:avLst/>
          </a:prstGeom>
          <a:noFill/>
          <a:ln>
            <a:noFill/>
          </a:ln>
          <a:extLst>
            <a:ext uri="{909E8E84-426E-40dd-AFC4-6F175D3DCCD1}">
              <a14:hiddenFill xmlns="" xmlns:a14="http://schemas.microsoft.com/office/drawing/2010/main" xmlns:mv="urn:schemas-microsoft-com:mac:vml" xmlns:mc="http://schemas.openxmlformats.org/markup-compatibility/2006">
                <a:solidFill>
                  <a:srgbClr val="FFFFFF"/>
                </a:solidFill>
              </a14:hiddenFill>
            </a:ext>
            <a:ext uri="{91240B29-F687-4f45-9708-019B960494DF}">
              <a14:hiddenLine xmlns="" xmlns:a14="http://schemas.microsoft.com/office/drawing/2010/main" xmlns:mv="urn:schemas-microsoft-com:mac:vml" xmlns:mc="http://schemas.openxmlformats.org/markup-compatibility/2006" w="9525">
                <a:solidFill>
                  <a:srgbClr val="000000"/>
                </a:solidFill>
                <a:miter lim="800000"/>
                <a:headEnd/>
                <a:tailEnd/>
              </a14:hiddenLine>
            </a:ext>
          </a:extLst>
        </p:spPr>
      </p:pic>
      <p:pic>
        <p:nvPicPr>
          <p:cNvPr id="16391" name="Picture 12" descr="Dietary Reference Intakes:  Applications in Dietary Planning">
            <a:hlinkClick r:id="rId14"/>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914400" y="4495800"/>
            <a:ext cx="628650" cy="952500"/>
          </a:xfrm>
          <a:prstGeom prst="rect">
            <a:avLst/>
          </a:prstGeom>
          <a:noFill/>
          <a:ln>
            <a:noFill/>
          </a:ln>
          <a:extLst>
            <a:ext uri="{909E8E84-426E-40dd-AFC4-6F175D3DCCD1}">
              <a14:hiddenFill xmlns="" xmlns:a14="http://schemas.microsoft.com/office/drawing/2010/main" xmlns:mv="urn:schemas-microsoft-com:mac:vml" xmlns:mc="http://schemas.openxmlformats.org/markup-compatibility/2006">
                <a:solidFill>
                  <a:srgbClr val="FFFFFF"/>
                </a:solidFill>
              </a14:hiddenFill>
            </a:ext>
            <a:ext uri="{91240B29-F687-4f45-9708-019B960494DF}">
              <a14:hiddenLine xmlns="" xmlns:a14="http://schemas.microsoft.com/office/drawing/2010/main" xmlns:mv="urn:schemas-microsoft-com:mac:vml" xmlns:mc="http://schemas.openxmlformats.org/markup-compatibility/2006" w="9525">
                <a:solidFill>
                  <a:srgbClr val="000000"/>
                </a:solidFill>
                <a:miter lim="800000"/>
                <a:headEnd/>
                <a:tailEnd/>
              </a14:hiddenLine>
            </a:ext>
          </a:extLst>
        </p:spPr>
      </p:pic>
      <p:sp>
        <p:nvSpPr>
          <p:cNvPr id="16392" name="Rectangle 15"/>
          <p:cNvSpPr>
            <a:spLocks noGrp="1" noChangeArrowheads="1"/>
          </p:cNvSpPr>
          <p:nvPr>
            <p:ph type="title"/>
          </p:nvPr>
        </p:nvSpPr>
        <p:spPr>
          <a:xfrm>
            <a:off x="152400" y="685800"/>
            <a:ext cx="9144000" cy="990600"/>
          </a:xfrm>
        </p:spPr>
        <p:txBody>
          <a:bodyPr/>
          <a:lstStyle/>
          <a:p>
            <a:pPr eaLnBrk="1" hangingPunct="1"/>
            <a:r>
              <a:rPr lang="en-US" sz="3600">
                <a:solidFill>
                  <a:schemeClr val="tx1"/>
                </a:solidFill>
                <a:latin typeface="Arial" charset="0"/>
                <a:ea typeface="ＭＳ Ｐゴシック" charset="0"/>
                <a:cs typeface="ＭＳ Ｐゴシック" charset="0"/>
              </a:rPr>
              <a:t>From the Science to Me</a:t>
            </a:r>
          </a:p>
        </p:txBody>
      </p:sp>
      <p:sp>
        <p:nvSpPr>
          <p:cNvPr id="16393" name="Text Box 18"/>
          <p:cNvSpPr txBox="1">
            <a:spLocks noChangeArrowheads="1"/>
          </p:cNvSpPr>
          <p:nvPr/>
        </p:nvSpPr>
        <p:spPr bwMode="auto">
          <a:xfrm>
            <a:off x="457200" y="6400800"/>
            <a:ext cx="184150" cy="457200"/>
          </a:xfrm>
          <a:prstGeom prst="rect">
            <a:avLst/>
          </a:prstGeom>
          <a:noFill/>
          <a:ln>
            <a:noFill/>
          </a:ln>
          <a:extLst>
            <a:ext uri="{909E8E84-426E-40dd-AFC4-6F175D3DCCD1}">
              <a14:hiddenFill xmlns="" xmlns:a14="http://schemas.microsoft.com/office/drawing/2010/main" xmlns:mv="urn:schemas-microsoft-com:mac:vml" xmlns:mc="http://schemas.openxmlformats.org/markup-compatibility/2006">
                <a:solidFill>
                  <a:srgbClr val="FFFFFF"/>
                </a:solidFill>
              </a14:hiddenFill>
            </a:ext>
            <a:ext uri="{91240B29-F687-4f45-9708-019B960494DF}">
              <a14:hiddenLine xmlns=""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endParaRPr lang="en-US"/>
          </a:p>
        </p:txBody>
      </p:sp>
      <p:sp>
        <p:nvSpPr>
          <p:cNvPr id="16394" name="Text Box 19"/>
          <p:cNvSpPr txBox="1">
            <a:spLocks noChangeArrowheads="1"/>
          </p:cNvSpPr>
          <p:nvPr/>
        </p:nvSpPr>
        <p:spPr bwMode="auto">
          <a:xfrm>
            <a:off x="460375" y="5943600"/>
            <a:ext cx="8205788" cy="461963"/>
          </a:xfrm>
          <a:prstGeom prst="rect">
            <a:avLst/>
          </a:prstGeom>
          <a:solidFill>
            <a:srgbClr val="FFFF00"/>
          </a:solidFill>
          <a:ln w="9525">
            <a:solidFill>
              <a:schemeClr val="tx1"/>
            </a:solidFill>
            <a:miter lim="800000"/>
            <a:headEnd/>
            <a:tailEnd/>
          </a:ln>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b="1">
                <a:latin typeface="Arial" charset="0"/>
              </a:rPr>
              <a:t> The Science                       Policy           Public           ME </a:t>
            </a:r>
          </a:p>
        </p:txBody>
      </p:sp>
      <p:sp>
        <p:nvSpPr>
          <p:cNvPr id="16395" name="AutoShape 21"/>
          <p:cNvSpPr>
            <a:spLocks/>
          </p:cNvSpPr>
          <p:nvPr/>
        </p:nvSpPr>
        <p:spPr bwMode="auto">
          <a:xfrm rot="5400000">
            <a:off x="1447800" y="4191000"/>
            <a:ext cx="533400" cy="2971800"/>
          </a:xfrm>
          <a:prstGeom prst="rightBrace">
            <a:avLst>
              <a:gd name="adj1" fmla="val 46429"/>
              <a:gd name="adj2" fmla="val 50000"/>
            </a:avLst>
          </a:prstGeom>
          <a:noFill/>
          <a:ln w="9525">
            <a:solidFill>
              <a:schemeClr val="tx1"/>
            </a:solidFill>
            <a:round/>
            <a:headEnd/>
            <a:tailEnd/>
          </a:ln>
          <a:extLst>
            <a:ext uri="{909E8E84-426E-40dd-AFC4-6F175D3DCCD1}">
              <a14:hiddenFill xmlns="" xmlns:a14="http://schemas.microsoft.com/office/drawing/2010/main" xmlns:mv="urn:schemas-microsoft-com:mac:vml" xmlns:mc="http://schemas.openxmlformats.org/markup-compatibility/2006">
                <a:solidFill>
                  <a:srgbClr val="FFFFFF"/>
                </a:solidFill>
              </a14:hiddenFill>
            </a:ext>
          </a:extLst>
        </p:spPr>
        <p:txBody>
          <a:bodyPr wrap="none" anchor="ctr"/>
          <a:lstStyle/>
          <a:p>
            <a:endParaRPr lang="en-US"/>
          </a:p>
        </p:txBody>
      </p:sp>
      <p:sp>
        <p:nvSpPr>
          <p:cNvPr id="16396" name="Line 22"/>
          <p:cNvSpPr>
            <a:spLocks noChangeShapeType="1"/>
          </p:cNvSpPr>
          <p:nvPr/>
        </p:nvSpPr>
        <p:spPr bwMode="auto">
          <a:xfrm>
            <a:off x="2743200" y="6172200"/>
            <a:ext cx="1066800" cy="0"/>
          </a:xfrm>
          <a:prstGeom prst="line">
            <a:avLst/>
          </a:prstGeom>
          <a:noFill/>
          <a:ln w="9525">
            <a:solidFill>
              <a:schemeClr val="tx1"/>
            </a:solidFill>
            <a:prstDash val="dash"/>
            <a:round/>
            <a:headEnd/>
            <a:tailEnd type="triangle" w="med" len="med"/>
          </a:ln>
          <a:extLst>
            <a:ext uri="{909E8E84-426E-40dd-AFC4-6F175D3DCCD1}">
              <a14:hiddenFill xmlns="" xmlns:a14="http://schemas.microsoft.com/office/drawing/2010/main" xmlns:mv="urn:schemas-microsoft-com:mac:vml" xmlns:mc="http://schemas.openxmlformats.org/markup-compatibility/2006">
                <a:noFill/>
              </a14:hiddenFill>
            </a:ext>
          </a:extLst>
        </p:spPr>
        <p:txBody>
          <a:bodyPr/>
          <a:lstStyle/>
          <a:p>
            <a:endParaRPr lang="en-US"/>
          </a:p>
        </p:txBody>
      </p:sp>
      <p:sp>
        <p:nvSpPr>
          <p:cNvPr id="16397" name="Line 23"/>
          <p:cNvSpPr>
            <a:spLocks noChangeShapeType="1"/>
          </p:cNvSpPr>
          <p:nvPr/>
        </p:nvSpPr>
        <p:spPr bwMode="auto">
          <a:xfrm>
            <a:off x="5334000" y="6172200"/>
            <a:ext cx="685800" cy="0"/>
          </a:xfrm>
          <a:prstGeom prst="line">
            <a:avLst/>
          </a:prstGeom>
          <a:noFill/>
          <a:ln w="9525">
            <a:solidFill>
              <a:schemeClr val="tx1"/>
            </a:solidFill>
            <a:prstDash val="dash"/>
            <a:round/>
            <a:headEnd/>
            <a:tailEnd type="triangle" w="med" len="med"/>
          </a:ln>
          <a:extLst>
            <a:ext uri="{909E8E84-426E-40dd-AFC4-6F175D3DCCD1}">
              <a14:hiddenFill xmlns="" xmlns:a14="http://schemas.microsoft.com/office/drawing/2010/main" xmlns:mv="urn:schemas-microsoft-com:mac:vml" xmlns:mc="http://schemas.openxmlformats.org/markup-compatibility/2006">
                <a:noFill/>
              </a14:hiddenFill>
            </a:ext>
          </a:extLst>
        </p:spPr>
        <p:txBody>
          <a:bodyPr/>
          <a:lstStyle/>
          <a:p>
            <a:endParaRPr lang="en-US"/>
          </a:p>
        </p:txBody>
      </p:sp>
      <p:sp>
        <p:nvSpPr>
          <p:cNvPr id="16398" name="Line 24"/>
          <p:cNvSpPr>
            <a:spLocks noChangeShapeType="1"/>
          </p:cNvSpPr>
          <p:nvPr/>
        </p:nvSpPr>
        <p:spPr bwMode="auto">
          <a:xfrm>
            <a:off x="7010400" y="6172200"/>
            <a:ext cx="990600" cy="0"/>
          </a:xfrm>
          <a:prstGeom prst="line">
            <a:avLst/>
          </a:prstGeom>
          <a:noFill/>
          <a:ln w="9525">
            <a:solidFill>
              <a:schemeClr val="tx1"/>
            </a:solidFill>
            <a:prstDash val="dash"/>
            <a:round/>
            <a:headEnd/>
            <a:tailEnd type="triangle" w="med" len="med"/>
          </a:ln>
          <a:extLst>
            <a:ext uri="{909E8E84-426E-40dd-AFC4-6F175D3DCCD1}">
              <a14:hiddenFill xmlns="" xmlns:a14="http://schemas.microsoft.com/office/drawing/2010/main" xmlns:mv="urn:schemas-microsoft-com:mac:vml" xmlns:mc="http://schemas.openxmlformats.org/markup-compatibility/2006">
                <a:noFill/>
              </a14:hiddenFill>
            </a:ext>
          </a:extLst>
        </p:spPr>
        <p:txBody>
          <a:bodyPr/>
          <a:lstStyle/>
          <a:p>
            <a:endParaRPr lang="en-US"/>
          </a:p>
        </p:txBody>
      </p:sp>
      <p:pic>
        <p:nvPicPr>
          <p:cNvPr id="16399" name="Picture 24" descr="dga2010_cover_150.jpg"/>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4572000" y="2362200"/>
            <a:ext cx="1905000" cy="2463800"/>
          </a:xfrm>
          <a:prstGeom prst="rect">
            <a:avLst/>
          </a:prstGeom>
          <a:noFill/>
          <a:ln>
            <a:noFill/>
          </a:ln>
          <a:extLst>
            <a:ext uri="{909E8E84-426E-40dd-AFC4-6F175D3DCCD1}">
              <a14:hiddenFill xmlns="" xmlns:a14="http://schemas.microsoft.com/office/drawing/2010/main" xmlns:mv="urn:schemas-microsoft-com:mac:vml" xmlns:mc="http://schemas.openxmlformats.org/markup-compatibility/2006">
                <a:solidFill>
                  <a:srgbClr val="FFFFFF"/>
                </a:solidFill>
              </a14:hiddenFill>
            </a:ext>
            <a:ext uri="{91240B29-F687-4f45-9708-019B960494DF}">
              <a14:hiddenLine xmlns="" xmlns:a14="http://schemas.microsoft.com/office/drawing/2010/main" xmlns:mv="urn:schemas-microsoft-com:mac:vml" xmlns:mc="http://schemas.openxmlformats.org/markup-compatibility/2006" w="9525">
                <a:solidFill>
                  <a:srgbClr val="000000"/>
                </a:solidFill>
                <a:miter lim="800000"/>
                <a:headEnd/>
                <a:tailEnd/>
              </a14:hiddenLine>
            </a:ext>
          </a:extLst>
        </p:spPr>
      </p:pic>
      <p:cxnSp>
        <p:nvCxnSpPr>
          <p:cNvPr id="27" name="Straight Arrow Connector 26"/>
          <p:cNvCxnSpPr/>
          <p:nvPr/>
        </p:nvCxnSpPr>
        <p:spPr>
          <a:xfrm>
            <a:off x="3810000" y="3733800"/>
            <a:ext cx="685800" cy="1588"/>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pic>
        <p:nvPicPr>
          <p:cNvPr id="16401" name="Picture 27" descr="220px-USDA_MyPlate_green.jpg"/>
          <p:cNvPicPr>
            <a:picLocks noChangeAspect="1"/>
          </p:cNvPicPr>
          <p:nvPr/>
        </p:nvPicPr>
        <p:blipFill>
          <a:blip r:embed="rId17">
            <a:extLst>
              <a:ext uri="{28A0092B-C50C-407E-A947-70E740481C1C}">
                <a14:useLocalDpi xmlns:a14="http://schemas.microsoft.com/office/drawing/2010/main" val="0"/>
              </a:ext>
            </a:extLst>
          </a:blip>
          <a:srcRect/>
          <a:stretch>
            <a:fillRect/>
          </a:stretch>
        </p:blipFill>
        <p:spPr bwMode="auto">
          <a:xfrm>
            <a:off x="7137400" y="3048000"/>
            <a:ext cx="1922463" cy="1747838"/>
          </a:xfrm>
          <a:prstGeom prst="rect">
            <a:avLst/>
          </a:prstGeom>
          <a:noFill/>
          <a:ln>
            <a:noFill/>
          </a:ln>
          <a:extLst>
            <a:ext uri="{909E8E84-426E-40dd-AFC4-6F175D3DCCD1}">
              <a14:hiddenFill xmlns="" xmlns:a14="http://schemas.microsoft.com/office/drawing/2010/main" xmlns:mv="urn:schemas-microsoft-com:mac:vml" xmlns:mc="http://schemas.openxmlformats.org/markup-compatibility/2006">
                <a:solidFill>
                  <a:srgbClr val="FFFFFF"/>
                </a:solidFill>
              </a14:hiddenFill>
            </a:ext>
            <a:ext uri="{91240B29-F687-4f45-9708-019B960494DF}">
              <a14:hiddenLine xmlns="" xmlns:a14="http://schemas.microsoft.com/office/drawing/2010/main" xmlns:mv="urn:schemas-microsoft-com:mac:vml" xmlns:mc="http://schemas.openxmlformats.org/markup-compatibility/2006" w="9525">
                <a:solidFill>
                  <a:srgbClr val="000000"/>
                </a:solidFill>
                <a:miter lim="800000"/>
                <a:headEnd/>
                <a:tailEnd/>
              </a14:hiddenLine>
            </a:ext>
          </a:extLst>
        </p:spPr>
      </p:pic>
      <p:cxnSp>
        <p:nvCxnSpPr>
          <p:cNvPr id="29" name="Straight Arrow Connector 28"/>
          <p:cNvCxnSpPr/>
          <p:nvPr/>
        </p:nvCxnSpPr>
        <p:spPr>
          <a:xfrm>
            <a:off x="6553200" y="3810000"/>
            <a:ext cx="685800" cy="1588"/>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30" name="Straight Arrow Connector 29"/>
          <p:cNvCxnSpPr/>
          <p:nvPr/>
        </p:nvCxnSpPr>
        <p:spPr>
          <a:xfrm>
            <a:off x="1447800" y="3657600"/>
            <a:ext cx="685800" cy="1588"/>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pic>
        <p:nvPicPr>
          <p:cNvPr id="31" name="Picture 2"/>
          <p:cNvPicPr>
            <a:picLocks noChangeAspect="1" noChangeArrowheads="1"/>
          </p:cNvPicPr>
          <p:nvPr/>
        </p:nvPicPr>
        <p:blipFill>
          <a:blip r:embed="rId18"/>
          <a:srcRect/>
          <a:stretch>
            <a:fillRect/>
          </a:stretch>
        </p:blipFill>
        <p:spPr bwMode="auto">
          <a:xfrm>
            <a:off x="2209800" y="2438400"/>
            <a:ext cx="1524000" cy="217646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0666179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113" name="Picture 21" descr="label"/>
          <p:cNvPicPr>
            <a:picLocks noChangeAspect="1" noChangeArrowheads="1"/>
          </p:cNvPicPr>
          <p:nvPr/>
        </p:nvPicPr>
        <p:blipFill>
          <a:blip r:embed="rId3" cstate="print"/>
          <a:srcRect b="32681"/>
          <a:stretch>
            <a:fillRect/>
          </a:stretch>
        </p:blipFill>
        <p:spPr bwMode="auto">
          <a:xfrm>
            <a:off x="7543800" y="1676400"/>
            <a:ext cx="838200" cy="1500188"/>
          </a:xfrm>
          <a:prstGeom prst="rect">
            <a:avLst/>
          </a:prstGeom>
          <a:noFill/>
          <a:ln w="12700">
            <a:solidFill>
              <a:srgbClr val="4D4D4D"/>
            </a:solidFill>
            <a:miter lim="800000"/>
            <a:headEnd/>
            <a:tailEnd/>
          </a:ln>
        </p:spPr>
      </p:pic>
      <p:sp>
        <p:nvSpPr>
          <p:cNvPr id="16" name="Rectangle 2"/>
          <p:cNvSpPr txBox="1">
            <a:spLocks noRot="1" noChangeArrowheads="1"/>
          </p:cNvSpPr>
          <p:nvPr/>
        </p:nvSpPr>
        <p:spPr>
          <a:xfrm>
            <a:off x="762000" y="228600"/>
            <a:ext cx="7848600" cy="1981200"/>
          </a:xfrm>
          <a:prstGeom prst="rect">
            <a:avLst/>
          </a:prstGeom>
        </p:spPr>
        <p:txBody>
          <a:bodyPr anchor="ctr">
            <a:normAutofit fontScale="97500"/>
          </a:bodyPr>
          <a:lstStyle/>
          <a:p>
            <a:pPr algn="ctr">
              <a:spcBef>
                <a:spcPct val="0"/>
              </a:spcBef>
              <a:defRPr/>
            </a:pPr>
            <a:r>
              <a:rPr lang="en-US" sz="3300" b="1" i="1" dirty="0">
                <a:solidFill>
                  <a:srgbClr val="1F497D"/>
                </a:solidFill>
                <a:cs typeface="Arial" pitchFamily="34" charset="0"/>
              </a:rPr>
              <a:t>Development of Dietary Guidelines Policy </a:t>
            </a:r>
            <a:endParaRPr lang="en-US" sz="2400" b="1" i="1" dirty="0">
              <a:solidFill>
                <a:srgbClr val="1F497D"/>
              </a:solidFill>
            </a:endParaRPr>
          </a:p>
        </p:txBody>
      </p:sp>
      <p:sp>
        <p:nvSpPr>
          <p:cNvPr id="67587" name="AutoShape 55"/>
          <p:cNvSpPr>
            <a:spLocks noChangeArrowheads="1"/>
          </p:cNvSpPr>
          <p:nvPr/>
        </p:nvSpPr>
        <p:spPr bwMode="auto">
          <a:xfrm>
            <a:off x="1190625" y="2895600"/>
            <a:ext cx="533400" cy="457200"/>
          </a:xfrm>
          <a:custGeom>
            <a:avLst/>
            <a:gdLst>
              <a:gd name="T0" fmla="*/ 109767 w 21600"/>
              <a:gd name="T1" fmla="*/ 0 h 21600"/>
              <a:gd name="T2" fmla="*/ 0 w 21600"/>
              <a:gd name="T3" fmla="*/ 21505 h 21600"/>
              <a:gd name="T4" fmla="*/ 109767 w 21600"/>
              <a:gd name="T5" fmla="*/ 43011 h 21600"/>
              <a:gd name="T6" fmla="*/ 146364 w 21600"/>
              <a:gd name="T7" fmla="*/ 21505 h 21600"/>
              <a:gd name="T8" fmla="*/ 17694720 60000 65536"/>
              <a:gd name="T9" fmla="*/ 11796480 60000 65536"/>
              <a:gd name="T10" fmla="*/ 5898240 60000 65536"/>
              <a:gd name="T11" fmla="*/ 0 60000 65536"/>
              <a:gd name="T12" fmla="*/ 3330 w 21600"/>
              <a:gd name="T13" fmla="*/ 7425 h 21600"/>
              <a:gd name="T14" fmla="*/ 19890 w 21600"/>
              <a:gd name="T15" fmla="*/ 14175 h 21600"/>
            </a:gdLst>
            <a:ahLst/>
            <a:cxnLst>
              <a:cxn ang="T8">
                <a:pos x="T0" y="T1"/>
              </a:cxn>
              <a:cxn ang="T9">
                <a:pos x="T2" y="T3"/>
              </a:cxn>
              <a:cxn ang="T10">
                <a:pos x="T4" y="T5"/>
              </a:cxn>
              <a:cxn ang="T11">
                <a:pos x="T6" y="T7"/>
              </a:cxn>
            </a:cxnLst>
            <a:rect l="T12" t="T13" r="T14" b="T15"/>
            <a:pathLst>
              <a:path w="21600" h="21600">
                <a:moveTo>
                  <a:pt x="16186" y="0"/>
                </a:moveTo>
                <a:lnTo>
                  <a:pt x="16186" y="7451"/>
                </a:lnTo>
                <a:lnTo>
                  <a:pt x="3375" y="7451"/>
                </a:lnTo>
                <a:lnTo>
                  <a:pt x="3375" y="14149"/>
                </a:lnTo>
                <a:lnTo>
                  <a:pt x="16186" y="14149"/>
                </a:lnTo>
                <a:lnTo>
                  <a:pt x="16186" y="21600"/>
                </a:lnTo>
                <a:lnTo>
                  <a:pt x="21600" y="10800"/>
                </a:lnTo>
                <a:close/>
              </a:path>
              <a:path w="21600" h="21600">
                <a:moveTo>
                  <a:pt x="1350" y="7451"/>
                </a:moveTo>
                <a:lnTo>
                  <a:pt x="1350" y="14149"/>
                </a:lnTo>
                <a:lnTo>
                  <a:pt x="2700" y="14149"/>
                </a:lnTo>
                <a:lnTo>
                  <a:pt x="2700" y="7451"/>
                </a:lnTo>
                <a:close/>
              </a:path>
              <a:path w="21600" h="21600">
                <a:moveTo>
                  <a:pt x="0" y="7451"/>
                </a:moveTo>
                <a:lnTo>
                  <a:pt x="0" y="14149"/>
                </a:lnTo>
                <a:lnTo>
                  <a:pt x="675" y="14149"/>
                </a:lnTo>
                <a:lnTo>
                  <a:pt x="675" y="7451"/>
                </a:lnTo>
                <a:close/>
              </a:path>
            </a:pathLst>
          </a:custGeom>
          <a:solidFill>
            <a:schemeClr val="bg2">
              <a:lumMod val="50000"/>
            </a:schemeClr>
          </a:solidFill>
          <a:ln w="9525">
            <a:solidFill>
              <a:schemeClr val="tx1"/>
            </a:solidFill>
            <a:miter lim="800000"/>
            <a:headEnd/>
            <a:tailEnd/>
          </a:ln>
        </p:spPr>
        <p:txBody>
          <a:bodyPr wrap="none" anchor="ctr"/>
          <a:lstStyle/>
          <a:p>
            <a:pPr eaLnBrk="0" fontAlgn="base" hangingPunct="0">
              <a:spcBef>
                <a:spcPct val="0"/>
              </a:spcBef>
              <a:spcAft>
                <a:spcPct val="0"/>
              </a:spcAft>
              <a:defRPr/>
            </a:pPr>
            <a:endParaRPr lang="en-US" dirty="0">
              <a:solidFill>
                <a:prstClr val="black"/>
              </a:solidFill>
              <a:latin typeface="Garamond" pitchFamily="18" charset="0"/>
            </a:endParaRPr>
          </a:p>
        </p:txBody>
      </p:sp>
      <p:sp>
        <p:nvSpPr>
          <p:cNvPr id="90116" name="Text Box 31"/>
          <p:cNvSpPr txBox="1">
            <a:spLocks noChangeArrowheads="1"/>
          </p:cNvSpPr>
          <p:nvPr/>
        </p:nvSpPr>
        <p:spPr bwMode="auto">
          <a:xfrm>
            <a:off x="3719513" y="3798888"/>
            <a:ext cx="2133600" cy="2028825"/>
          </a:xfrm>
          <a:prstGeom prst="rect">
            <a:avLst/>
          </a:prstGeom>
          <a:noFill/>
          <a:ln w="9525">
            <a:noFill/>
            <a:miter lim="800000"/>
            <a:headEnd/>
            <a:tailEnd/>
          </a:ln>
        </p:spPr>
        <p:txBody>
          <a:bodyPr>
            <a:spAutoFit/>
          </a:bodyPr>
          <a:lstStyle/>
          <a:p>
            <a:pPr algn="ctr" eaLnBrk="0" fontAlgn="base" hangingPunct="0">
              <a:spcBef>
                <a:spcPct val="50000"/>
              </a:spcBef>
              <a:spcAft>
                <a:spcPct val="0"/>
              </a:spcAft>
            </a:pPr>
            <a:r>
              <a:rPr lang="en-US" sz="2000" b="1" dirty="0">
                <a:solidFill>
                  <a:prstClr val="black"/>
                </a:solidFill>
              </a:rPr>
              <a:t>DGAC  </a:t>
            </a:r>
            <a:r>
              <a:rPr lang="en-US" sz="2000" dirty="0">
                <a:solidFill>
                  <a:prstClr val="black"/>
                </a:solidFill>
              </a:rPr>
              <a:t>       Advisory Report submitted to the Secretaries of USDA &amp; HHS</a:t>
            </a:r>
          </a:p>
          <a:p>
            <a:pPr algn="ctr" eaLnBrk="0" fontAlgn="base" hangingPunct="0">
              <a:spcBef>
                <a:spcPct val="50000"/>
              </a:spcBef>
              <a:spcAft>
                <a:spcPct val="0"/>
              </a:spcAft>
              <a:buFontTx/>
              <a:buChar char="•"/>
            </a:pPr>
            <a:endParaRPr lang="en-US" b="1" dirty="0">
              <a:solidFill>
                <a:prstClr val="black"/>
              </a:solidFill>
              <a:latin typeface="Arial" charset="0"/>
            </a:endParaRPr>
          </a:p>
        </p:txBody>
      </p:sp>
      <p:sp>
        <p:nvSpPr>
          <p:cNvPr id="28" name="Text Box 32"/>
          <p:cNvSpPr txBox="1">
            <a:spLocks noChangeArrowheads="1"/>
          </p:cNvSpPr>
          <p:nvPr/>
        </p:nvSpPr>
        <p:spPr bwMode="auto">
          <a:xfrm>
            <a:off x="5715000" y="3813175"/>
            <a:ext cx="1524000" cy="1785938"/>
          </a:xfrm>
          <a:prstGeom prst="rect">
            <a:avLst/>
          </a:prstGeom>
          <a:noFill/>
          <a:ln w="9525">
            <a:noFill/>
            <a:miter lim="800000"/>
            <a:headEnd/>
            <a:tailEnd/>
          </a:ln>
        </p:spPr>
        <p:txBody>
          <a:bodyPr>
            <a:spAutoFit/>
          </a:bodyPr>
          <a:lstStyle/>
          <a:p>
            <a:pPr algn="ctr" eaLnBrk="0" fontAlgn="base" hangingPunct="0">
              <a:spcBef>
                <a:spcPct val="50000"/>
              </a:spcBef>
              <a:spcAft>
                <a:spcPct val="0"/>
              </a:spcAft>
              <a:defRPr/>
            </a:pPr>
            <a:r>
              <a:rPr lang="en-US" sz="2000" dirty="0">
                <a:solidFill>
                  <a:prstClr val="black"/>
                </a:solidFill>
              </a:rPr>
              <a:t>USDA &amp; HHS      write the Policy Document</a:t>
            </a:r>
          </a:p>
          <a:p>
            <a:pPr algn="ctr" eaLnBrk="0" fontAlgn="base" hangingPunct="0">
              <a:spcBef>
                <a:spcPct val="50000"/>
              </a:spcBef>
              <a:spcAft>
                <a:spcPct val="0"/>
              </a:spcAft>
              <a:buFontTx/>
              <a:buChar char="•"/>
              <a:defRPr/>
            </a:pPr>
            <a:endParaRPr lang="en-US" sz="2000" dirty="0">
              <a:solidFill>
                <a:srgbClr val="4F81BD">
                  <a:lumMod val="50000"/>
                </a:srgbClr>
              </a:solidFill>
            </a:endParaRPr>
          </a:p>
        </p:txBody>
      </p:sp>
      <p:sp>
        <p:nvSpPr>
          <p:cNvPr id="90118" name="Text Box 34"/>
          <p:cNvSpPr txBox="1">
            <a:spLocks noChangeArrowheads="1"/>
          </p:cNvSpPr>
          <p:nvPr/>
        </p:nvSpPr>
        <p:spPr bwMode="auto">
          <a:xfrm>
            <a:off x="-76200" y="3962400"/>
            <a:ext cx="1752600" cy="1158875"/>
          </a:xfrm>
          <a:prstGeom prst="rect">
            <a:avLst/>
          </a:prstGeom>
          <a:noFill/>
          <a:ln w="9525">
            <a:noFill/>
            <a:miter lim="800000"/>
            <a:headEnd/>
            <a:tailEnd/>
          </a:ln>
        </p:spPr>
        <p:txBody>
          <a:bodyPr>
            <a:spAutoFit/>
          </a:bodyPr>
          <a:lstStyle/>
          <a:p>
            <a:pPr algn="ctr" eaLnBrk="0" fontAlgn="base" hangingPunct="0">
              <a:spcBef>
                <a:spcPct val="50000"/>
              </a:spcBef>
              <a:spcAft>
                <a:spcPct val="0"/>
              </a:spcAft>
            </a:pPr>
            <a:r>
              <a:rPr lang="en-US" sz="2000" b="1" dirty="0">
                <a:solidFill>
                  <a:prstClr val="black"/>
                </a:solidFill>
              </a:rPr>
              <a:t>DGAC</a:t>
            </a:r>
            <a:r>
              <a:rPr lang="en-US" sz="2000" dirty="0">
                <a:solidFill>
                  <a:prstClr val="black"/>
                </a:solidFill>
              </a:rPr>
              <a:t> is chartered</a:t>
            </a:r>
          </a:p>
          <a:p>
            <a:pPr algn="ctr" eaLnBrk="0" fontAlgn="base" hangingPunct="0">
              <a:spcBef>
                <a:spcPct val="50000"/>
              </a:spcBef>
              <a:spcAft>
                <a:spcPct val="0"/>
              </a:spcAft>
              <a:buFontTx/>
              <a:buChar char="•"/>
            </a:pPr>
            <a:endParaRPr lang="en-US" sz="2000" dirty="0">
              <a:solidFill>
                <a:srgbClr val="254061"/>
              </a:solidFill>
            </a:endParaRPr>
          </a:p>
        </p:txBody>
      </p:sp>
      <p:sp>
        <p:nvSpPr>
          <p:cNvPr id="30" name="Text Box 38"/>
          <p:cNvSpPr txBox="1">
            <a:spLocks noChangeArrowheads="1"/>
          </p:cNvSpPr>
          <p:nvPr/>
        </p:nvSpPr>
        <p:spPr bwMode="auto">
          <a:xfrm>
            <a:off x="7162800" y="4267200"/>
            <a:ext cx="1981200" cy="1724025"/>
          </a:xfrm>
          <a:prstGeom prst="rect">
            <a:avLst/>
          </a:prstGeom>
          <a:noFill/>
          <a:ln w="9525">
            <a:noFill/>
            <a:miter lim="800000"/>
            <a:headEnd/>
            <a:tailEnd/>
          </a:ln>
        </p:spPr>
        <p:txBody>
          <a:bodyPr>
            <a:spAutoFit/>
          </a:bodyPr>
          <a:lstStyle/>
          <a:p>
            <a:pPr algn="ctr" eaLnBrk="0" fontAlgn="base" hangingPunct="0">
              <a:spcBef>
                <a:spcPct val="50000"/>
              </a:spcBef>
              <a:spcAft>
                <a:spcPct val="0"/>
              </a:spcAft>
              <a:defRPr/>
            </a:pPr>
            <a:r>
              <a:rPr lang="en-US" sz="2000" dirty="0">
                <a:solidFill>
                  <a:prstClr val="black"/>
                </a:solidFill>
              </a:rPr>
              <a:t>DG’s implemented through Federal programs</a:t>
            </a:r>
          </a:p>
          <a:p>
            <a:pPr algn="ctr" eaLnBrk="0" fontAlgn="base" hangingPunct="0">
              <a:spcBef>
                <a:spcPct val="50000"/>
              </a:spcBef>
              <a:spcAft>
                <a:spcPct val="0"/>
              </a:spcAft>
              <a:buFontTx/>
              <a:buChar char="•"/>
              <a:defRPr/>
            </a:pPr>
            <a:endParaRPr lang="en-US" b="1" dirty="0">
              <a:solidFill>
                <a:prstClr val="black"/>
              </a:solidFill>
              <a:latin typeface="Arial" charset="0"/>
            </a:endParaRPr>
          </a:p>
        </p:txBody>
      </p:sp>
      <p:grpSp>
        <p:nvGrpSpPr>
          <p:cNvPr id="2" name="Group 51"/>
          <p:cNvGrpSpPr>
            <a:grpSpLocks/>
          </p:cNvGrpSpPr>
          <p:nvPr/>
        </p:nvGrpSpPr>
        <p:grpSpPr bwMode="auto">
          <a:xfrm>
            <a:off x="3175" y="2286000"/>
            <a:ext cx="1066800" cy="1524000"/>
            <a:chOff x="3840" y="2128"/>
            <a:chExt cx="672" cy="800"/>
          </a:xfrm>
        </p:grpSpPr>
        <p:sp>
          <p:nvSpPr>
            <p:cNvPr id="39" name="Documents"/>
            <p:cNvSpPr>
              <a:spLocks noEditPoints="1" noChangeArrowheads="1"/>
            </p:cNvSpPr>
            <p:nvPr/>
          </p:nvSpPr>
          <p:spPr bwMode="auto">
            <a:xfrm>
              <a:off x="3888" y="2128"/>
              <a:ext cx="624" cy="800"/>
            </a:xfrm>
            <a:custGeom>
              <a:avLst/>
              <a:gdLst>
                <a:gd name="T0" fmla="*/ 0 w 21600"/>
                <a:gd name="T1" fmla="*/ 2800 h 21600"/>
                <a:gd name="T2" fmla="*/ 3468 w 21600"/>
                <a:gd name="T3" fmla="*/ 0 h 21600"/>
                <a:gd name="T4" fmla="*/ 21653 w 21600"/>
                <a:gd name="T5" fmla="*/ 18828 h 21600"/>
                <a:gd name="T6" fmla="*/ 19954 w 21600"/>
                <a:gd name="T7" fmla="*/ 20214 h 21600"/>
                <a:gd name="T8" fmla="*/ 18256 w 21600"/>
                <a:gd name="T9" fmla="*/ 21628 h 21600"/>
                <a:gd name="T10" fmla="*/ 19954 w 21600"/>
                <a:gd name="T11" fmla="*/ 1428 h 21600"/>
                <a:gd name="T12" fmla="*/ 18256 w 21600"/>
                <a:gd name="T13" fmla="*/ 2800 h 21600"/>
                <a:gd name="T14" fmla="*/ 1645 w 21600"/>
                <a:gd name="T15" fmla="*/ 1428 h 21600"/>
                <a:gd name="T16" fmla="*/ 21600 w 21600"/>
                <a:gd name="T17" fmla="*/ 0 h 21600"/>
                <a:gd name="T18" fmla="*/ 10800 w 21600"/>
                <a:gd name="T19" fmla="*/ 0 h 21600"/>
                <a:gd name="T20" fmla="*/ 0 w 21600"/>
                <a:gd name="T21" fmla="*/ 10800 h 21600"/>
                <a:gd name="T22" fmla="*/ 21600 w 21600"/>
                <a:gd name="T23" fmla="*/ 10800 h 21600"/>
                <a:gd name="T24" fmla="*/ 1645 w 21600"/>
                <a:gd name="T25" fmla="*/ 4171 h 21600"/>
                <a:gd name="T26" fmla="*/ 16522 w 21600"/>
                <a:gd name="T27" fmla="*/ 17314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T24" t="T25" r="T26" b="T27"/>
              <a:pathLst>
                <a:path w="21600" h="21600" extrusionOk="0">
                  <a:moveTo>
                    <a:pt x="0" y="18014"/>
                  </a:moveTo>
                  <a:lnTo>
                    <a:pt x="0" y="2800"/>
                  </a:lnTo>
                  <a:lnTo>
                    <a:pt x="1645" y="2800"/>
                  </a:lnTo>
                  <a:lnTo>
                    <a:pt x="1645" y="1428"/>
                  </a:lnTo>
                  <a:lnTo>
                    <a:pt x="3468" y="1428"/>
                  </a:lnTo>
                  <a:lnTo>
                    <a:pt x="3468" y="0"/>
                  </a:lnTo>
                  <a:lnTo>
                    <a:pt x="21653" y="0"/>
                  </a:lnTo>
                  <a:lnTo>
                    <a:pt x="21653" y="18828"/>
                  </a:lnTo>
                  <a:lnTo>
                    <a:pt x="19954" y="18828"/>
                  </a:lnTo>
                  <a:lnTo>
                    <a:pt x="19954" y="20214"/>
                  </a:lnTo>
                  <a:lnTo>
                    <a:pt x="18256" y="20214"/>
                  </a:lnTo>
                  <a:lnTo>
                    <a:pt x="18256" y="21600"/>
                  </a:lnTo>
                  <a:lnTo>
                    <a:pt x="4434" y="21600"/>
                  </a:lnTo>
                  <a:lnTo>
                    <a:pt x="0" y="18014"/>
                  </a:lnTo>
                  <a:close/>
                </a:path>
                <a:path w="21600" h="21600" extrusionOk="0">
                  <a:moveTo>
                    <a:pt x="3486" y="1428"/>
                  </a:moveTo>
                  <a:lnTo>
                    <a:pt x="19954" y="1428"/>
                  </a:lnTo>
                  <a:lnTo>
                    <a:pt x="19954" y="20214"/>
                  </a:lnTo>
                  <a:lnTo>
                    <a:pt x="18256" y="20214"/>
                  </a:lnTo>
                  <a:lnTo>
                    <a:pt x="18256" y="2800"/>
                  </a:lnTo>
                  <a:lnTo>
                    <a:pt x="1645" y="2800"/>
                  </a:lnTo>
                  <a:lnTo>
                    <a:pt x="1645" y="1428"/>
                  </a:lnTo>
                  <a:lnTo>
                    <a:pt x="3486" y="1428"/>
                  </a:lnTo>
                  <a:close/>
                </a:path>
                <a:path w="21600" h="21600" extrusionOk="0">
                  <a:moveTo>
                    <a:pt x="0" y="18014"/>
                  </a:moveTo>
                  <a:lnTo>
                    <a:pt x="4434" y="18000"/>
                  </a:lnTo>
                  <a:lnTo>
                    <a:pt x="4434" y="21600"/>
                  </a:lnTo>
                  <a:lnTo>
                    <a:pt x="0" y="18014"/>
                  </a:lnTo>
                  <a:close/>
                </a:path>
              </a:pathLst>
            </a:custGeom>
            <a:solidFill>
              <a:srgbClr val="D8EBB3"/>
            </a:solidFill>
            <a:ln w="9525">
              <a:solidFill>
                <a:srgbClr val="000000"/>
              </a:solidFill>
              <a:miter lim="800000"/>
              <a:headEnd/>
              <a:tailEnd/>
            </a:ln>
            <a:effectLst>
              <a:outerShdw dist="107763" dir="2700000" algn="ctr" rotWithShape="0">
                <a:srgbClr val="808080"/>
              </a:outerShdw>
            </a:effectLst>
          </p:spPr>
          <p:txBody>
            <a:bodyPr/>
            <a:lstStyle/>
            <a:p>
              <a:pPr eaLnBrk="0" fontAlgn="base" hangingPunct="0">
                <a:spcBef>
                  <a:spcPct val="0"/>
                </a:spcBef>
                <a:spcAft>
                  <a:spcPct val="0"/>
                </a:spcAft>
                <a:defRPr/>
              </a:pPr>
              <a:endParaRPr lang="en-US" dirty="0">
                <a:solidFill>
                  <a:prstClr val="black"/>
                </a:solidFill>
                <a:latin typeface="Garamond" pitchFamily="18" charset="0"/>
              </a:endParaRPr>
            </a:p>
          </p:txBody>
        </p:sp>
        <p:sp>
          <p:nvSpPr>
            <p:cNvPr id="40" name="Text Box 53"/>
            <p:cNvSpPr txBox="1">
              <a:spLocks noChangeArrowheads="1"/>
            </p:cNvSpPr>
            <p:nvPr/>
          </p:nvSpPr>
          <p:spPr bwMode="auto">
            <a:xfrm>
              <a:off x="3840" y="2293"/>
              <a:ext cx="624" cy="275"/>
            </a:xfrm>
            <a:prstGeom prst="rect">
              <a:avLst/>
            </a:prstGeom>
            <a:noFill/>
            <a:ln w="9525">
              <a:noFill/>
              <a:miter lim="800000"/>
              <a:headEnd/>
              <a:tailEnd/>
            </a:ln>
          </p:spPr>
          <p:txBody>
            <a:bodyPr>
              <a:spAutoFit/>
            </a:bodyPr>
            <a:lstStyle/>
            <a:p>
              <a:pPr algn="ctr" eaLnBrk="0" fontAlgn="base" hangingPunct="0">
                <a:spcBef>
                  <a:spcPct val="50000"/>
                </a:spcBef>
                <a:spcAft>
                  <a:spcPct val="0"/>
                </a:spcAft>
                <a:defRPr/>
              </a:pPr>
              <a:r>
                <a:rPr lang="en-US" sz="1400" b="1" i="1" dirty="0">
                  <a:solidFill>
                    <a:srgbClr val="4F81BD">
                      <a:lumMod val="50000"/>
                    </a:srgbClr>
                  </a:solidFill>
                  <a:latin typeface="Arial Narrow" pitchFamily="34" charset="0"/>
                </a:rPr>
                <a:t>DGAC Charter</a:t>
              </a:r>
            </a:p>
          </p:txBody>
        </p:sp>
      </p:grpSp>
      <p:sp>
        <p:nvSpPr>
          <p:cNvPr id="90121" name="Text Box 59"/>
          <p:cNvSpPr txBox="1">
            <a:spLocks noChangeArrowheads="1"/>
          </p:cNvSpPr>
          <p:nvPr/>
        </p:nvSpPr>
        <p:spPr bwMode="auto">
          <a:xfrm>
            <a:off x="1600200" y="3843338"/>
            <a:ext cx="2286000" cy="1311275"/>
          </a:xfrm>
          <a:prstGeom prst="rect">
            <a:avLst/>
          </a:prstGeom>
          <a:noFill/>
          <a:ln w="9525">
            <a:noFill/>
            <a:miter lim="800000"/>
            <a:headEnd/>
            <a:tailEnd/>
          </a:ln>
        </p:spPr>
        <p:txBody>
          <a:bodyPr>
            <a:spAutoFit/>
          </a:bodyPr>
          <a:lstStyle/>
          <a:p>
            <a:pPr algn="ctr" eaLnBrk="0" fontAlgn="base" hangingPunct="0">
              <a:spcBef>
                <a:spcPct val="50000"/>
              </a:spcBef>
              <a:spcAft>
                <a:spcPct val="0"/>
              </a:spcAft>
            </a:pPr>
            <a:r>
              <a:rPr lang="en-US" sz="2000" b="1" dirty="0">
                <a:solidFill>
                  <a:prstClr val="black"/>
                </a:solidFill>
              </a:rPr>
              <a:t>DGAC </a:t>
            </a:r>
            <a:r>
              <a:rPr lang="en-US" sz="2000" dirty="0">
                <a:solidFill>
                  <a:prstClr val="black"/>
                </a:solidFill>
              </a:rPr>
              <a:t>               Public Meetings: Review of the Science</a:t>
            </a:r>
          </a:p>
        </p:txBody>
      </p:sp>
      <p:sp>
        <p:nvSpPr>
          <p:cNvPr id="51" name="TextBox 50"/>
          <p:cNvSpPr txBox="1"/>
          <p:nvPr/>
        </p:nvSpPr>
        <p:spPr>
          <a:xfrm>
            <a:off x="0" y="6172200"/>
            <a:ext cx="9144000" cy="461963"/>
          </a:xfrm>
          <a:prstGeom prst="rect">
            <a:avLst/>
          </a:prstGeom>
          <a:solidFill>
            <a:schemeClr val="accent1">
              <a:lumMod val="50000"/>
            </a:schemeClr>
          </a:solidFill>
        </p:spPr>
        <p:txBody>
          <a:bodyPr>
            <a:spAutoFit/>
          </a:bodyPr>
          <a:lstStyle/>
          <a:p>
            <a:pPr algn="ctr" fontAlgn="base">
              <a:spcBef>
                <a:spcPct val="0"/>
              </a:spcBef>
              <a:spcAft>
                <a:spcPct val="0"/>
              </a:spcAft>
              <a:defRPr/>
            </a:pPr>
            <a:r>
              <a:rPr lang="en-US" sz="2400" b="1" i="1" dirty="0">
                <a:solidFill>
                  <a:prstClr val="white"/>
                </a:solidFill>
                <a:cs typeface="Arial" pitchFamily="34" charset="0"/>
              </a:rPr>
              <a:t>Evidence-based Methodology Used to Review  the Science</a:t>
            </a:r>
          </a:p>
        </p:txBody>
      </p:sp>
      <p:pic>
        <p:nvPicPr>
          <p:cNvPr id="90123" name="Picture 2"/>
          <p:cNvPicPr>
            <a:picLocks noChangeAspect="1" noChangeArrowheads="1"/>
          </p:cNvPicPr>
          <p:nvPr/>
        </p:nvPicPr>
        <p:blipFill>
          <a:blip r:embed="rId4" cstate="print"/>
          <a:srcRect/>
          <a:stretch>
            <a:fillRect/>
          </a:stretch>
        </p:blipFill>
        <p:spPr bwMode="auto">
          <a:xfrm>
            <a:off x="1752600" y="2514600"/>
            <a:ext cx="1843088" cy="1219200"/>
          </a:xfrm>
          <a:prstGeom prst="rect">
            <a:avLst/>
          </a:prstGeom>
          <a:noFill/>
          <a:ln w="9525">
            <a:noFill/>
            <a:miter lim="800000"/>
            <a:headEnd/>
            <a:tailEnd/>
          </a:ln>
        </p:spPr>
      </p:pic>
      <p:pic>
        <p:nvPicPr>
          <p:cNvPr id="90124" name="Picture 6" descr="Healthier School"/>
          <p:cNvPicPr>
            <a:picLocks noChangeAspect="1" noChangeArrowheads="1"/>
          </p:cNvPicPr>
          <p:nvPr/>
        </p:nvPicPr>
        <p:blipFill>
          <a:blip r:embed="rId5" cstate="print"/>
          <a:srcRect/>
          <a:stretch>
            <a:fillRect/>
          </a:stretch>
        </p:blipFill>
        <p:spPr bwMode="auto">
          <a:xfrm>
            <a:off x="8104188" y="2057400"/>
            <a:ext cx="1039812" cy="1079500"/>
          </a:xfrm>
          <a:prstGeom prst="rect">
            <a:avLst/>
          </a:prstGeom>
          <a:noFill/>
          <a:ln w="9525">
            <a:noFill/>
            <a:miter lim="800000"/>
            <a:headEnd/>
            <a:tailEnd/>
          </a:ln>
        </p:spPr>
      </p:pic>
      <p:grpSp>
        <p:nvGrpSpPr>
          <p:cNvPr id="3" name="Group 60"/>
          <p:cNvGrpSpPr>
            <a:grpSpLocks/>
          </p:cNvGrpSpPr>
          <p:nvPr/>
        </p:nvGrpSpPr>
        <p:grpSpPr bwMode="auto">
          <a:xfrm>
            <a:off x="7467600" y="2590800"/>
            <a:ext cx="762000" cy="1693863"/>
            <a:chOff x="7620000" y="2971800"/>
            <a:chExt cx="990600" cy="1160069"/>
          </a:xfrm>
        </p:grpSpPr>
        <p:pic>
          <p:nvPicPr>
            <p:cNvPr id="90155" name="Picture 7"/>
            <p:cNvPicPr>
              <a:picLocks noChangeAspect="1" noChangeArrowheads="1"/>
            </p:cNvPicPr>
            <p:nvPr/>
          </p:nvPicPr>
          <p:blipFill>
            <a:blip r:embed="rId6" cstate="print"/>
            <a:srcRect t="81882"/>
            <a:stretch>
              <a:fillRect/>
            </a:stretch>
          </p:blipFill>
          <p:spPr bwMode="auto">
            <a:xfrm>
              <a:off x="7620000" y="3828144"/>
              <a:ext cx="990600" cy="303725"/>
            </a:xfrm>
            <a:prstGeom prst="rect">
              <a:avLst/>
            </a:prstGeom>
            <a:noFill/>
            <a:ln w="9525">
              <a:noFill/>
              <a:miter lim="800000"/>
              <a:headEnd/>
              <a:tailEnd/>
            </a:ln>
          </p:spPr>
        </p:pic>
        <p:pic>
          <p:nvPicPr>
            <p:cNvPr id="90156" name="Picture 7"/>
            <p:cNvPicPr>
              <a:picLocks noChangeAspect="1" noChangeArrowheads="1"/>
            </p:cNvPicPr>
            <p:nvPr/>
          </p:nvPicPr>
          <p:blipFill>
            <a:blip r:embed="rId6" cstate="print"/>
            <a:srcRect b="49129"/>
            <a:stretch>
              <a:fillRect/>
            </a:stretch>
          </p:blipFill>
          <p:spPr bwMode="auto">
            <a:xfrm>
              <a:off x="7620000" y="2971800"/>
              <a:ext cx="990600" cy="852795"/>
            </a:xfrm>
            <a:prstGeom prst="rect">
              <a:avLst/>
            </a:prstGeom>
            <a:noFill/>
            <a:ln w="9525">
              <a:noFill/>
              <a:miter lim="800000"/>
              <a:headEnd/>
              <a:tailEnd/>
            </a:ln>
          </p:spPr>
        </p:pic>
      </p:grpSp>
      <p:sp>
        <p:nvSpPr>
          <p:cNvPr id="56" name="Text Box 34"/>
          <p:cNvSpPr txBox="1">
            <a:spLocks noChangeArrowheads="1"/>
          </p:cNvSpPr>
          <p:nvPr/>
        </p:nvSpPr>
        <p:spPr bwMode="auto">
          <a:xfrm>
            <a:off x="1371600" y="5562600"/>
            <a:ext cx="4343400" cy="307975"/>
          </a:xfrm>
          <a:prstGeom prst="rect">
            <a:avLst/>
          </a:prstGeom>
          <a:noFill/>
          <a:ln w="9525">
            <a:noFill/>
            <a:miter lim="800000"/>
            <a:headEnd/>
            <a:tailEnd/>
          </a:ln>
        </p:spPr>
        <p:txBody>
          <a:bodyPr>
            <a:spAutoFit/>
          </a:bodyPr>
          <a:lstStyle/>
          <a:p>
            <a:pPr algn="ctr" eaLnBrk="0" fontAlgn="base" hangingPunct="0">
              <a:spcBef>
                <a:spcPct val="50000"/>
              </a:spcBef>
              <a:spcAft>
                <a:spcPct val="0"/>
              </a:spcAft>
              <a:defRPr/>
            </a:pPr>
            <a:r>
              <a:rPr lang="en-US" sz="1400" b="1" dirty="0">
                <a:solidFill>
                  <a:prstClr val="black"/>
                </a:solidFill>
              </a:rPr>
              <a:t>Public comments encouraged/collected</a:t>
            </a:r>
          </a:p>
        </p:txBody>
      </p:sp>
      <p:pic>
        <p:nvPicPr>
          <p:cNvPr id="90127" name="Picture 64" descr="DGAC cover.jpg"/>
          <p:cNvPicPr>
            <a:picLocks noChangeAspect="1"/>
          </p:cNvPicPr>
          <p:nvPr/>
        </p:nvPicPr>
        <p:blipFill>
          <a:blip r:embed="rId7" cstate="print"/>
          <a:srcRect l="12643" t="9756" r="12643" b="9756"/>
          <a:stretch>
            <a:fillRect/>
          </a:stretch>
        </p:blipFill>
        <p:spPr bwMode="auto">
          <a:xfrm>
            <a:off x="4171950" y="2247900"/>
            <a:ext cx="1081088" cy="1506538"/>
          </a:xfrm>
          <a:prstGeom prst="rect">
            <a:avLst/>
          </a:prstGeom>
          <a:noFill/>
          <a:ln w="9525">
            <a:noFill/>
            <a:miter lim="800000"/>
            <a:headEnd/>
            <a:tailEnd/>
          </a:ln>
        </p:spPr>
      </p:pic>
      <p:sp>
        <p:nvSpPr>
          <p:cNvPr id="66" name="TextBox 65"/>
          <p:cNvSpPr txBox="1"/>
          <p:nvPr/>
        </p:nvSpPr>
        <p:spPr>
          <a:xfrm>
            <a:off x="5805488" y="2238375"/>
            <a:ext cx="1066800" cy="1527175"/>
          </a:xfrm>
          <a:prstGeom prst="rect">
            <a:avLst/>
          </a:prstGeom>
          <a:solidFill>
            <a:schemeClr val="accent3">
              <a:lumMod val="60000"/>
              <a:lumOff val="40000"/>
            </a:schemeClr>
          </a:solidFill>
        </p:spPr>
        <p:txBody>
          <a:bodyPr>
            <a:spAutoFit/>
          </a:bodyPr>
          <a:lstStyle/>
          <a:p>
            <a:pPr algn="ctr" fontAlgn="base">
              <a:spcBef>
                <a:spcPct val="0"/>
              </a:spcBef>
              <a:spcAft>
                <a:spcPct val="0"/>
              </a:spcAft>
              <a:defRPr/>
            </a:pPr>
            <a:endParaRPr lang="en-US" sz="800" dirty="0">
              <a:solidFill>
                <a:prstClr val="black"/>
              </a:solidFill>
              <a:latin typeface="Garamond" pitchFamily="18" charset="0"/>
            </a:endParaRPr>
          </a:p>
          <a:p>
            <a:pPr algn="ctr" fontAlgn="base">
              <a:spcBef>
                <a:spcPct val="0"/>
              </a:spcBef>
              <a:spcAft>
                <a:spcPct val="0"/>
              </a:spcAft>
              <a:defRPr/>
            </a:pPr>
            <a:endParaRPr lang="en-US" sz="800" dirty="0">
              <a:solidFill>
                <a:prstClr val="black"/>
              </a:solidFill>
              <a:latin typeface="Garamond" pitchFamily="18" charset="0"/>
            </a:endParaRPr>
          </a:p>
          <a:p>
            <a:pPr algn="ctr" fontAlgn="base">
              <a:spcBef>
                <a:spcPct val="0"/>
              </a:spcBef>
              <a:spcAft>
                <a:spcPct val="0"/>
              </a:spcAft>
              <a:defRPr/>
            </a:pPr>
            <a:r>
              <a:rPr lang="en-US" sz="800" dirty="0">
                <a:solidFill>
                  <a:prstClr val="black"/>
                </a:solidFill>
                <a:latin typeface="Garamond" pitchFamily="18" charset="0"/>
              </a:rPr>
              <a:t>Dietary Guidelines for Americans, 2010</a:t>
            </a:r>
          </a:p>
          <a:p>
            <a:pPr algn="ctr" fontAlgn="base">
              <a:spcBef>
                <a:spcPct val="0"/>
              </a:spcBef>
              <a:spcAft>
                <a:spcPct val="0"/>
              </a:spcAft>
              <a:defRPr/>
            </a:pPr>
            <a:endParaRPr lang="en-US" sz="800" dirty="0">
              <a:solidFill>
                <a:prstClr val="black"/>
              </a:solidFill>
              <a:latin typeface="Garamond" pitchFamily="18" charset="0"/>
            </a:endParaRPr>
          </a:p>
          <a:p>
            <a:pPr algn="ctr" fontAlgn="base">
              <a:spcBef>
                <a:spcPct val="0"/>
              </a:spcBef>
              <a:spcAft>
                <a:spcPct val="0"/>
              </a:spcAft>
              <a:defRPr/>
            </a:pPr>
            <a:r>
              <a:rPr lang="en-US" sz="1000" dirty="0">
                <a:solidFill>
                  <a:prstClr val="white"/>
                </a:solidFill>
                <a:latin typeface="Garamond" pitchFamily="18" charset="0"/>
              </a:rPr>
              <a:t>(TBD)</a:t>
            </a:r>
          </a:p>
          <a:p>
            <a:pPr algn="r" fontAlgn="base">
              <a:spcBef>
                <a:spcPct val="0"/>
              </a:spcBef>
              <a:spcAft>
                <a:spcPct val="0"/>
              </a:spcAft>
              <a:defRPr/>
            </a:pPr>
            <a:endParaRPr lang="en-US" sz="800" dirty="0">
              <a:solidFill>
                <a:prstClr val="black"/>
              </a:solidFill>
              <a:latin typeface="Garamond" pitchFamily="18" charset="0"/>
            </a:endParaRPr>
          </a:p>
          <a:p>
            <a:pPr algn="r" fontAlgn="base">
              <a:spcBef>
                <a:spcPct val="0"/>
              </a:spcBef>
              <a:spcAft>
                <a:spcPct val="0"/>
              </a:spcAft>
              <a:defRPr/>
            </a:pPr>
            <a:endParaRPr lang="en-US" sz="800" dirty="0">
              <a:solidFill>
                <a:prstClr val="black"/>
              </a:solidFill>
              <a:latin typeface="Garamond" pitchFamily="18" charset="0"/>
            </a:endParaRPr>
          </a:p>
          <a:p>
            <a:pPr algn="r" fontAlgn="base">
              <a:spcBef>
                <a:spcPct val="0"/>
              </a:spcBef>
              <a:spcAft>
                <a:spcPct val="0"/>
              </a:spcAft>
              <a:defRPr/>
            </a:pPr>
            <a:endParaRPr lang="en-US" sz="800" dirty="0">
              <a:solidFill>
                <a:prstClr val="black"/>
              </a:solidFill>
              <a:latin typeface="Garamond" pitchFamily="18" charset="0"/>
            </a:endParaRPr>
          </a:p>
          <a:p>
            <a:pPr algn="r" fontAlgn="base">
              <a:spcBef>
                <a:spcPct val="0"/>
              </a:spcBef>
              <a:spcAft>
                <a:spcPct val="0"/>
              </a:spcAft>
              <a:defRPr/>
            </a:pPr>
            <a:r>
              <a:rPr lang="en-US" sz="500" dirty="0">
                <a:solidFill>
                  <a:prstClr val="black"/>
                </a:solidFill>
                <a:latin typeface="Garamond" pitchFamily="18" charset="0"/>
              </a:rPr>
              <a:t>U.S. Department of Agriculture</a:t>
            </a:r>
          </a:p>
          <a:p>
            <a:pPr algn="r" fontAlgn="base">
              <a:spcBef>
                <a:spcPct val="0"/>
              </a:spcBef>
              <a:spcAft>
                <a:spcPct val="0"/>
              </a:spcAft>
              <a:defRPr/>
            </a:pPr>
            <a:r>
              <a:rPr lang="en-US" sz="500" dirty="0">
                <a:solidFill>
                  <a:prstClr val="black"/>
                </a:solidFill>
                <a:latin typeface="Garamond" pitchFamily="18" charset="0"/>
              </a:rPr>
              <a:t>U.S. Department of Health and Human Services</a:t>
            </a:r>
          </a:p>
          <a:p>
            <a:pPr algn="r" fontAlgn="base">
              <a:spcBef>
                <a:spcPct val="0"/>
              </a:spcBef>
              <a:spcAft>
                <a:spcPct val="0"/>
              </a:spcAft>
              <a:defRPr/>
            </a:pPr>
            <a:r>
              <a:rPr lang="en-US" sz="500" dirty="0">
                <a:solidFill>
                  <a:prstClr val="black"/>
                </a:solidFill>
                <a:latin typeface="Garamond" pitchFamily="18" charset="0"/>
              </a:rPr>
              <a:t>www.dietaryguidelines.gov</a:t>
            </a:r>
          </a:p>
        </p:txBody>
      </p:sp>
      <p:sp>
        <p:nvSpPr>
          <p:cNvPr id="67602" name="AutoShape 55"/>
          <p:cNvSpPr>
            <a:spLocks noChangeArrowheads="1"/>
          </p:cNvSpPr>
          <p:nvPr/>
        </p:nvSpPr>
        <p:spPr bwMode="auto">
          <a:xfrm>
            <a:off x="3614738" y="2895600"/>
            <a:ext cx="533400" cy="457200"/>
          </a:xfrm>
          <a:custGeom>
            <a:avLst/>
            <a:gdLst>
              <a:gd name="T0" fmla="*/ 109767 w 21600"/>
              <a:gd name="T1" fmla="*/ 0 h 21600"/>
              <a:gd name="T2" fmla="*/ 0 w 21600"/>
              <a:gd name="T3" fmla="*/ 21505 h 21600"/>
              <a:gd name="T4" fmla="*/ 109767 w 21600"/>
              <a:gd name="T5" fmla="*/ 43011 h 21600"/>
              <a:gd name="T6" fmla="*/ 146364 w 21600"/>
              <a:gd name="T7" fmla="*/ 21505 h 21600"/>
              <a:gd name="T8" fmla="*/ 17694720 60000 65536"/>
              <a:gd name="T9" fmla="*/ 11796480 60000 65536"/>
              <a:gd name="T10" fmla="*/ 5898240 60000 65536"/>
              <a:gd name="T11" fmla="*/ 0 60000 65536"/>
              <a:gd name="T12" fmla="*/ 3330 w 21600"/>
              <a:gd name="T13" fmla="*/ 7425 h 21600"/>
              <a:gd name="T14" fmla="*/ 19890 w 21600"/>
              <a:gd name="T15" fmla="*/ 14175 h 21600"/>
            </a:gdLst>
            <a:ahLst/>
            <a:cxnLst>
              <a:cxn ang="T8">
                <a:pos x="T0" y="T1"/>
              </a:cxn>
              <a:cxn ang="T9">
                <a:pos x="T2" y="T3"/>
              </a:cxn>
              <a:cxn ang="T10">
                <a:pos x="T4" y="T5"/>
              </a:cxn>
              <a:cxn ang="T11">
                <a:pos x="T6" y="T7"/>
              </a:cxn>
            </a:cxnLst>
            <a:rect l="T12" t="T13" r="T14" b="T15"/>
            <a:pathLst>
              <a:path w="21600" h="21600">
                <a:moveTo>
                  <a:pt x="16186" y="0"/>
                </a:moveTo>
                <a:lnTo>
                  <a:pt x="16186" y="7451"/>
                </a:lnTo>
                <a:lnTo>
                  <a:pt x="3375" y="7451"/>
                </a:lnTo>
                <a:lnTo>
                  <a:pt x="3375" y="14149"/>
                </a:lnTo>
                <a:lnTo>
                  <a:pt x="16186" y="14149"/>
                </a:lnTo>
                <a:lnTo>
                  <a:pt x="16186" y="21600"/>
                </a:lnTo>
                <a:lnTo>
                  <a:pt x="21600" y="10800"/>
                </a:lnTo>
                <a:close/>
              </a:path>
              <a:path w="21600" h="21600">
                <a:moveTo>
                  <a:pt x="1350" y="7451"/>
                </a:moveTo>
                <a:lnTo>
                  <a:pt x="1350" y="14149"/>
                </a:lnTo>
                <a:lnTo>
                  <a:pt x="2700" y="14149"/>
                </a:lnTo>
                <a:lnTo>
                  <a:pt x="2700" y="7451"/>
                </a:lnTo>
                <a:close/>
              </a:path>
              <a:path w="21600" h="21600">
                <a:moveTo>
                  <a:pt x="0" y="7451"/>
                </a:moveTo>
                <a:lnTo>
                  <a:pt x="0" y="14149"/>
                </a:lnTo>
                <a:lnTo>
                  <a:pt x="675" y="14149"/>
                </a:lnTo>
                <a:lnTo>
                  <a:pt x="675" y="7451"/>
                </a:lnTo>
                <a:close/>
              </a:path>
            </a:pathLst>
          </a:custGeom>
          <a:solidFill>
            <a:schemeClr val="bg2">
              <a:lumMod val="50000"/>
            </a:schemeClr>
          </a:solidFill>
          <a:ln w="9525">
            <a:solidFill>
              <a:schemeClr val="tx1"/>
            </a:solidFill>
            <a:miter lim="800000"/>
            <a:headEnd/>
            <a:tailEnd/>
          </a:ln>
        </p:spPr>
        <p:txBody>
          <a:bodyPr wrap="none" anchor="ctr"/>
          <a:lstStyle/>
          <a:p>
            <a:pPr eaLnBrk="0" fontAlgn="base" hangingPunct="0">
              <a:spcBef>
                <a:spcPct val="0"/>
              </a:spcBef>
              <a:spcAft>
                <a:spcPct val="0"/>
              </a:spcAft>
              <a:defRPr/>
            </a:pPr>
            <a:endParaRPr lang="en-US" dirty="0">
              <a:solidFill>
                <a:prstClr val="black"/>
              </a:solidFill>
              <a:latin typeface="Garamond" pitchFamily="18" charset="0"/>
            </a:endParaRPr>
          </a:p>
        </p:txBody>
      </p:sp>
      <p:sp>
        <p:nvSpPr>
          <p:cNvPr id="67603" name="AutoShape 55"/>
          <p:cNvSpPr>
            <a:spLocks noChangeArrowheads="1"/>
          </p:cNvSpPr>
          <p:nvPr/>
        </p:nvSpPr>
        <p:spPr bwMode="auto">
          <a:xfrm>
            <a:off x="5260975" y="2895600"/>
            <a:ext cx="533400" cy="457200"/>
          </a:xfrm>
          <a:custGeom>
            <a:avLst/>
            <a:gdLst>
              <a:gd name="T0" fmla="*/ 109767 w 21600"/>
              <a:gd name="T1" fmla="*/ 0 h 21600"/>
              <a:gd name="T2" fmla="*/ 0 w 21600"/>
              <a:gd name="T3" fmla="*/ 21505 h 21600"/>
              <a:gd name="T4" fmla="*/ 109767 w 21600"/>
              <a:gd name="T5" fmla="*/ 43011 h 21600"/>
              <a:gd name="T6" fmla="*/ 146364 w 21600"/>
              <a:gd name="T7" fmla="*/ 21505 h 21600"/>
              <a:gd name="T8" fmla="*/ 17694720 60000 65536"/>
              <a:gd name="T9" fmla="*/ 11796480 60000 65536"/>
              <a:gd name="T10" fmla="*/ 5898240 60000 65536"/>
              <a:gd name="T11" fmla="*/ 0 60000 65536"/>
              <a:gd name="T12" fmla="*/ 3330 w 21600"/>
              <a:gd name="T13" fmla="*/ 7425 h 21600"/>
              <a:gd name="T14" fmla="*/ 19890 w 21600"/>
              <a:gd name="T15" fmla="*/ 14175 h 21600"/>
            </a:gdLst>
            <a:ahLst/>
            <a:cxnLst>
              <a:cxn ang="T8">
                <a:pos x="T0" y="T1"/>
              </a:cxn>
              <a:cxn ang="T9">
                <a:pos x="T2" y="T3"/>
              </a:cxn>
              <a:cxn ang="T10">
                <a:pos x="T4" y="T5"/>
              </a:cxn>
              <a:cxn ang="T11">
                <a:pos x="T6" y="T7"/>
              </a:cxn>
            </a:cxnLst>
            <a:rect l="T12" t="T13" r="T14" b="T15"/>
            <a:pathLst>
              <a:path w="21600" h="21600">
                <a:moveTo>
                  <a:pt x="16186" y="0"/>
                </a:moveTo>
                <a:lnTo>
                  <a:pt x="16186" y="7451"/>
                </a:lnTo>
                <a:lnTo>
                  <a:pt x="3375" y="7451"/>
                </a:lnTo>
                <a:lnTo>
                  <a:pt x="3375" y="14149"/>
                </a:lnTo>
                <a:lnTo>
                  <a:pt x="16186" y="14149"/>
                </a:lnTo>
                <a:lnTo>
                  <a:pt x="16186" y="21600"/>
                </a:lnTo>
                <a:lnTo>
                  <a:pt x="21600" y="10800"/>
                </a:lnTo>
                <a:close/>
              </a:path>
              <a:path w="21600" h="21600">
                <a:moveTo>
                  <a:pt x="1350" y="7451"/>
                </a:moveTo>
                <a:lnTo>
                  <a:pt x="1350" y="14149"/>
                </a:lnTo>
                <a:lnTo>
                  <a:pt x="2700" y="14149"/>
                </a:lnTo>
                <a:lnTo>
                  <a:pt x="2700" y="7451"/>
                </a:lnTo>
                <a:close/>
              </a:path>
              <a:path w="21600" h="21600">
                <a:moveTo>
                  <a:pt x="0" y="7451"/>
                </a:moveTo>
                <a:lnTo>
                  <a:pt x="0" y="14149"/>
                </a:lnTo>
                <a:lnTo>
                  <a:pt x="675" y="14149"/>
                </a:lnTo>
                <a:lnTo>
                  <a:pt x="675" y="7451"/>
                </a:lnTo>
                <a:close/>
              </a:path>
            </a:pathLst>
          </a:custGeom>
          <a:solidFill>
            <a:schemeClr val="bg2">
              <a:lumMod val="50000"/>
            </a:schemeClr>
          </a:solidFill>
          <a:ln w="9525">
            <a:solidFill>
              <a:schemeClr val="tx1"/>
            </a:solidFill>
            <a:miter lim="800000"/>
            <a:headEnd/>
            <a:tailEnd/>
          </a:ln>
        </p:spPr>
        <p:txBody>
          <a:bodyPr wrap="none" anchor="ctr"/>
          <a:lstStyle/>
          <a:p>
            <a:pPr eaLnBrk="0" fontAlgn="base" hangingPunct="0">
              <a:spcBef>
                <a:spcPct val="0"/>
              </a:spcBef>
              <a:spcAft>
                <a:spcPct val="0"/>
              </a:spcAft>
              <a:defRPr/>
            </a:pPr>
            <a:endParaRPr lang="en-US" dirty="0">
              <a:solidFill>
                <a:prstClr val="black"/>
              </a:solidFill>
              <a:latin typeface="Garamond" pitchFamily="18" charset="0"/>
            </a:endParaRPr>
          </a:p>
        </p:txBody>
      </p:sp>
      <p:sp>
        <p:nvSpPr>
          <p:cNvPr id="67604" name="AutoShape 55"/>
          <p:cNvSpPr>
            <a:spLocks noChangeArrowheads="1"/>
          </p:cNvSpPr>
          <p:nvPr/>
        </p:nvSpPr>
        <p:spPr bwMode="auto">
          <a:xfrm>
            <a:off x="6891338" y="2895600"/>
            <a:ext cx="533400" cy="457200"/>
          </a:xfrm>
          <a:custGeom>
            <a:avLst/>
            <a:gdLst>
              <a:gd name="T0" fmla="*/ 109767 w 21600"/>
              <a:gd name="T1" fmla="*/ 0 h 21600"/>
              <a:gd name="T2" fmla="*/ 0 w 21600"/>
              <a:gd name="T3" fmla="*/ 21505 h 21600"/>
              <a:gd name="T4" fmla="*/ 109767 w 21600"/>
              <a:gd name="T5" fmla="*/ 43011 h 21600"/>
              <a:gd name="T6" fmla="*/ 146364 w 21600"/>
              <a:gd name="T7" fmla="*/ 21505 h 21600"/>
              <a:gd name="T8" fmla="*/ 17694720 60000 65536"/>
              <a:gd name="T9" fmla="*/ 11796480 60000 65536"/>
              <a:gd name="T10" fmla="*/ 5898240 60000 65536"/>
              <a:gd name="T11" fmla="*/ 0 60000 65536"/>
              <a:gd name="T12" fmla="*/ 3330 w 21600"/>
              <a:gd name="T13" fmla="*/ 7425 h 21600"/>
              <a:gd name="T14" fmla="*/ 19890 w 21600"/>
              <a:gd name="T15" fmla="*/ 14175 h 21600"/>
            </a:gdLst>
            <a:ahLst/>
            <a:cxnLst>
              <a:cxn ang="T8">
                <a:pos x="T0" y="T1"/>
              </a:cxn>
              <a:cxn ang="T9">
                <a:pos x="T2" y="T3"/>
              </a:cxn>
              <a:cxn ang="T10">
                <a:pos x="T4" y="T5"/>
              </a:cxn>
              <a:cxn ang="T11">
                <a:pos x="T6" y="T7"/>
              </a:cxn>
            </a:cxnLst>
            <a:rect l="T12" t="T13" r="T14" b="T15"/>
            <a:pathLst>
              <a:path w="21600" h="21600">
                <a:moveTo>
                  <a:pt x="16186" y="0"/>
                </a:moveTo>
                <a:lnTo>
                  <a:pt x="16186" y="7451"/>
                </a:lnTo>
                <a:lnTo>
                  <a:pt x="3375" y="7451"/>
                </a:lnTo>
                <a:lnTo>
                  <a:pt x="3375" y="14149"/>
                </a:lnTo>
                <a:lnTo>
                  <a:pt x="16186" y="14149"/>
                </a:lnTo>
                <a:lnTo>
                  <a:pt x="16186" y="21600"/>
                </a:lnTo>
                <a:lnTo>
                  <a:pt x="21600" y="10800"/>
                </a:lnTo>
                <a:close/>
              </a:path>
              <a:path w="21600" h="21600">
                <a:moveTo>
                  <a:pt x="1350" y="7451"/>
                </a:moveTo>
                <a:lnTo>
                  <a:pt x="1350" y="14149"/>
                </a:lnTo>
                <a:lnTo>
                  <a:pt x="2700" y="14149"/>
                </a:lnTo>
                <a:lnTo>
                  <a:pt x="2700" y="7451"/>
                </a:lnTo>
                <a:close/>
              </a:path>
              <a:path w="21600" h="21600">
                <a:moveTo>
                  <a:pt x="0" y="7451"/>
                </a:moveTo>
                <a:lnTo>
                  <a:pt x="0" y="14149"/>
                </a:lnTo>
                <a:lnTo>
                  <a:pt x="675" y="14149"/>
                </a:lnTo>
                <a:lnTo>
                  <a:pt x="675" y="7451"/>
                </a:lnTo>
                <a:close/>
              </a:path>
            </a:pathLst>
          </a:custGeom>
          <a:solidFill>
            <a:schemeClr val="bg2">
              <a:lumMod val="50000"/>
            </a:schemeClr>
          </a:solidFill>
          <a:ln w="9525">
            <a:solidFill>
              <a:schemeClr val="tx1"/>
            </a:solidFill>
            <a:miter lim="800000"/>
            <a:headEnd/>
            <a:tailEnd/>
          </a:ln>
        </p:spPr>
        <p:txBody>
          <a:bodyPr wrap="none" anchor="ctr"/>
          <a:lstStyle/>
          <a:p>
            <a:pPr eaLnBrk="0" fontAlgn="base" hangingPunct="0">
              <a:spcBef>
                <a:spcPct val="0"/>
              </a:spcBef>
              <a:spcAft>
                <a:spcPct val="0"/>
              </a:spcAft>
              <a:defRPr/>
            </a:pPr>
            <a:endParaRPr lang="en-US" dirty="0">
              <a:solidFill>
                <a:prstClr val="black"/>
              </a:solidFill>
              <a:latin typeface="Garamond" pitchFamily="18" charset="0"/>
            </a:endParaRPr>
          </a:p>
        </p:txBody>
      </p:sp>
      <p:sp>
        <p:nvSpPr>
          <p:cNvPr id="32" name="Smiley Face 31"/>
          <p:cNvSpPr/>
          <p:nvPr/>
        </p:nvSpPr>
        <p:spPr>
          <a:xfrm>
            <a:off x="8153400" y="3200400"/>
            <a:ext cx="990600" cy="914400"/>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p:nvSpPr>
          <p:cNvPr id="90133" name="TextBox 32"/>
          <p:cNvSpPr txBox="1">
            <a:spLocks noChangeArrowheads="1"/>
          </p:cNvSpPr>
          <p:nvPr/>
        </p:nvSpPr>
        <p:spPr bwMode="auto">
          <a:xfrm>
            <a:off x="8077200" y="3200400"/>
            <a:ext cx="1066800" cy="738188"/>
          </a:xfrm>
          <a:prstGeom prst="rect">
            <a:avLst/>
          </a:prstGeom>
          <a:noFill/>
          <a:ln w="9525">
            <a:noFill/>
            <a:miter lim="800000"/>
            <a:headEnd/>
            <a:tailEnd/>
          </a:ln>
        </p:spPr>
        <p:txBody>
          <a:bodyPr>
            <a:spAutoFit/>
          </a:bodyPr>
          <a:lstStyle/>
          <a:p>
            <a:pPr algn="ctr" fontAlgn="base">
              <a:spcBef>
                <a:spcPct val="0"/>
              </a:spcBef>
              <a:spcAft>
                <a:spcPct val="0"/>
              </a:spcAft>
            </a:pPr>
            <a:r>
              <a:rPr lang="en-US" sz="1400" b="1" dirty="0">
                <a:solidFill>
                  <a:prstClr val="black"/>
                </a:solidFill>
                <a:latin typeface="Garamond" pitchFamily="18" charset="0"/>
              </a:rPr>
              <a:t>The </a:t>
            </a:r>
          </a:p>
          <a:p>
            <a:pPr algn="ctr" fontAlgn="base">
              <a:spcBef>
                <a:spcPct val="0"/>
              </a:spcBef>
              <a:spcAft>
                <a:spcPct val="0"/>
              </a:spcAft>
            </a:pPr>
            <a:r>
              <a:rPr lang="en-US" sz="1400" b="1" dirty="0">
                <a:solidFill>
                  <a:prstClr val="black"/>
                </a:solidFill>
                <a:latin typeface="Garamond" pitchFamily="18" charset="0"/>
              </a:rPr>
              <a:t>New </a:t>
            </a:r>
          </a:p>
          <a:p>
            <a:pPr algn="ctr" fontAlgn="base">
              <a:spcBef>
                <a:spcPct val="0"/>
              </a:spcBef>
              <a:spcAft>
                <a:spcPct val="0"/>
              </a:spcAft>
            </a:pPr>
            <a:r>
              <a:rPr lang="en-US" sz="1400" b="1" dirty="0">
                <a:solidFill>
                  <a:prstClr val="black"/>
                </a:solidFill>
                <a:latin typeface="Garamond" pitchFamily="18" charset="0"/>
              </a:rPr>
              <a:t>“Pyramid”</a:t>
            </a:r>
          </a:p>
        </p:txBody>
      </p:sp>
      <p:grpSp>
        <p:nvGrpSpPr>
          <p:cNvPr id="4" name="Group 30"/>
          <p:cNvGrpSpPr>
            <a:grpSpLocks/>
          </p:cNvGrpSpPr>
          <p:nvPr/>
        </p:nvGrpSpPr>
        <p:grpSpPr bwMode="auto">
          <a:xfrm>
            <a:off x="0" y="0"/>
            <a:ext cx="9144000" cy="914400"/>
            <a:chOff x="0" y="0"/>
            <a:chExt cx="9144000" cy="914400"/>
          </a:xfrm>
        </p:grpSpPr>
        <p:pic>
          <p:nvPicPr>
            <p:cNvPr id="90139" name="Picture 10" descr="j0437382[1]"/>
            <p:cNvPicPr>
              <a:picLocks noChangeAspect="1" noChangeArrowheads="1"/>
            </p:cNvPicPr>
            <p:nvPr/>
          </p:nvPicPr>
          <p:blipFill>
            <a:blip r:embed="rId8" cstate="print"/>
            <a:srcRect/>
            <a:stretch>
              <a:fillRect/>
            </a:stretch>
          </p:blipFill>
          <p:spPr bwMode="auto">
            <a:xfrm>
              <a:off x="4114800" y="0"/>
              <a:ext cx="661988" cy="914400"/>
            </a:xfrm>
            <a:prstGeom prst="rect">
              <a:avLst/>
            </a:prstGeom>
            <a:noFill/>
            <a:ln w="9525" algn="in">
              <a:noFill/>
              <a:miter lim="800000"/>
              <a:headEnd/>
              <a:tailEnd/>
            </a:ln>
          </p:spPr>
        </p:pic>
        <p:sp>
          <p:nvSpPr>
            <p:cNvPr id="34" name="Rectangle 33"/>
            <p:cNvSpPr/>
            <p:nvPr/>
          </p:nvSpPr>
          <p:spPr>
            <a:xfrm>
              <a:off x="5943600" y="0"/>
              <a:ext cx="609600" cy="685800"/>
            </a:xfrm>
            <a:prstGeom prst="rect">
              <a:avLst/>
            </a:prstGeom>
            <a:solidFill>
              <a:schemeClr val="bg2">
                <a:lumMod val="90000"/>
              </a:schemeClr>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fontAlgn="base">
                <a:spcBef>
                  <a:spcPct val="0"/>
                </a:spcBef>
                <a:spcAft>
                  <a:spcPct val="0"/>
                </a:spcAft>
                <a:defRPr/>
              </a:pPr>
              <a:endParaRPr lang="en-US" dirty="0">
                <a:solidFill>
                  <a:prstClr val="black"/>
                </a:solidFill>
              </a:endParaRPr>
            </a:p>
          </p:txBody>
        </p:sp>
        <p:pic>
          <p:nvPicPr>
            <p:cNvPr id="90141" name="Picture 11" descr="j0438648[1]"/>
            <p:cNvPicPr>
              <a:picLocks noChangeAspect="1" noChangeArrowheads="1"/>
            </p:cNvPicPr>
            <p:nvPr/>
          </p:nvPicPr>
          <p:blipFill>
            <a:blip r:embed="rId9" cstate="print"/>
            <a:srcRect/>
            <a:stretch>
              <a:fillRect/>
            </a:stretch>
          </p:blipFill>
          <p:spPr bwMode="auto">
            <a:xfrm>
              <a:off x="5334000" y="0"/>
              <a:ext cx="560388" cy="838200"/>
            </a:xfrm>
            <a:prstGeom prst="rect">
              <a:avLst/>
            </a:prstGeom>
            <a:noFill/>
            <a:ln w="9525" algn="in">
              <a:noFill/>
              <a:miter lim="800000"/>
              <a:headEnd/>
              <a:tailEnd/>
            </a:ln>
          </p:spPr>
        </p:pic>
        <p:pic>
          <p:nvPicPr>
            <p:cNvPr id="90142" name="Picture 7" descr="j0448018[1]"/>
            <p:cNvPicPr>
              <a:picLocks noChangeAspect="1" noChangeArrowheads="1"/>
            </p:cNvPicPr>
            <p:nvPr/>
          </p:nvPicPr>
          <p:blipFill>
            <a:blip r:embed="rId10" cstate="print">
              <a:lum bright="20000"/>
            </a:blip>
            <a:srcRect/>
            <a:stretch>
              <a:fillRect/>
            </a:stretch>
          </p:blipFill>
          <p:spPr bwMode="auto">
            <a:xfrm>
              <a:off x="1828800" y="0"/>
              <a:ext cx="685800" cy="838200"/>
            </a:xfrm>
            <a:prstGeom prst="rect">
              <a:avLst/>
            </a:prstGeom>
            <a:noFill/>
            <a:ln w="9525" algn="in">
              <a:noFill/>
              <a:miter lim="800000"/>
              <a:headEnd/>
              <a:tailEnd/>
            </a:ln>
          </p:spPr>
        </p:pic>
        <p:pic>
          <p:nvPicPr>
            <p:cNvPr id="90143" name="Picture 6" descr="j0448124[1]"/>
            <p:cNvPicPr>
              <a:picLocks noChangeAspect="1" noChangeArrowheads="1"/>
            </p:cNvPicPr>
            <p:nvPr/>
          </p:nvPicPr>
          <p:blipFill>
            <a:blip r:embed="rId11" cstate="print"/>
            <a:srcRect/>
            <a:stretch>
              <a:fillRect/>
            </a:stretch>
          </p:blipFill>
          <p:spPr bwMode="auto">
            <a:xfrm>
              <a:off x="6553200" y="0"/>
              <a:ext cx="787400" cy="914400"/>
            </a:xfrm>
            <a:prstGeom prst="rect">
              <a:avLst/>
            </a:prstGeom>
            <a:noFill/>
            <a:ln w="9525" algn="in">
              <a:noFill/>
              <a:miter lim="800000"/>
              <a:headEnd/>
              <a:tailEnd/>
            </a:ln>
          </p:spPr>
        </p:pic>
        <p:pic>
          <p:nvPicPr>
            <p:cNvPr id="90144" name="Picture 5" descr="j0439301[1]"/>
            <p:cNvPicPr>
              <a:picLocks noChangeAspect="1" noChangeArrowheads="1"/>
            </p:cNvPicPr>
            <p:nvPr/>
          </p:nvPicPr>
          <p:blipFill>
            <a:blip r:embed="rId12" cstate="print"/>
            <a:srcRect/>
            <a:stretch>
              <a:fillRect/>
            </a:stretch>
          </p:blipFill>
          <p:spPr bwMode="auto">
            <a:xfrm>
              <a:off x="7924800" y="0"/>
              <a:ext cx="762000" cy="909638"/>
            </a:xfrm>
            <a:prstGeom prst="rect">
              <a:avLst/>
            </a:prstGeom>
            <a:noFill/>
            <a:ln w="9525" algn="in">
              <a:noFill/>
              <a:miter lim="800000"/>
              <a:headEnd/>
              <a:tailEnd/>
            </a:ln>
          </p:spPr>
        </p:pic>
        <p:pic>
          <p:nvPicPr>
            <p:cNvPr id="90145" name="Picture 4" descr="j0439272[1]"/>
            <p:cNvPicPr>
              <a:picLocks noChangeAspect="1" noChangeArrowheads="1"/>
            </p:cNvPicPr>
            <p:nvPr/>
          </p:nvPicPr>
          <p:blipFill>
            <a:blip r:embed="rId13" cstate="print"/>
            <a:srcRect/>
            <a:stretch>
              <a:fillRect/>
            </a:stretch>
          </p:blipFill>
          <p:spPr bwMode="auto">
            <a:xfrm>
              <a:off x="2743200" y="0"/>
              <a:ext cx="1177925" cy="762000"/>
            </a:xfrm>
            <a:prstGeom prst="rect">
              <a:avLst/>
            </a:prstGeom>
            <a:noFill/>
            <a:ln w="9525" algn="in">
              <a:noFill/>
              <a:miter lim="800000"/>
              <a:headEnd/>
              <a:tailEnd/>
            </a:ln>
          </p:spPr>
        </p:pic>
        <p:pic>
          <p:nvPicPr>
            <p:cNvPr id="90146" name="Picture 3" descr="j0438787[1]"/>
            <p:cNvPicPr>
              <a:picLocks noChangeAspect="1" noChangeArrowheads="1"/>
            </p:cNvPicPr>
            <p:nvPr/>
          </p:nvPicPr>
          <p:blipFill>
            <a:blip r:embed="rId14" cstate="print"/>
            <a:srcRect/>
            <a:stretch>
              <a:fillRect/>
            </a:stretch>
          </p:blipFill>
          <p:spPr bwMode="auto">
            <a:xfrm>
              <a:off x="533400" y="0"/>
              <a:ext cx="762000" cy="609600"/>
            </a:xfrm>
            <a:prstGeom prst="rect">
              <a:avLst/>
            </a:prstGeom>
            <a:noFill/>
            <a:ln w="9525" algn="in">
              <a:noFill/>
              <a:miter lim="800000"/>
              <a:headEnd/>
              <a:tailEnd/>
            </a:ln>
          </p:spPr>
        </p:pic>
        <p:sp>
          <p:nvSpPr>
            <p:cNvPr id="43" name="Rectangle 42"/>
            <p:cNvSpPr/>
            <p:nvPr/>
          </p:nvSpPr>
          <p:spPr>
            <a:xfrm>
              <a:off x="0" y="0"/>
              <a:ext cx="609600" cy="685800"/>
            </a:xfrm>
            <a:prstGeom prst="rect">
              <a:avLst/>
            </a:prstGeom>
            <a:solidFill>
              <a:schemeClr val="tx2">
                <a:lumMod val="75000"/>
              </a:schemeClr>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fontAlgn="base">
                <a:spcBef>
                  <a:spcPct val="0"/>
                </a:spcBef>
                <a:spcAft>
                  <a:spcPct val="0"/>
                </a:spcAft>
                <a:defRPr/>
              </a:pPr>
              <a:endParaRPr lang="en-US" dirty="0">
                <a:solidFill>
                  <a:prstClr val="black"/>
                </a:solidFill>
              </a:endParaRPr>
            </a:p>
          </p:txBody>
        </p:sp>
        <p:sp>
          <p:nvSpPr>
            <p:cNvPr id="44" name="Rectangle 43"/>
            <p:cNvSpPr/>
            <p:nvPr/>
          </p:nvSpPr>
          <p:spPr>
            <a:xfrm>
              <a:off x="1219200" y="0"/>
              <a:ext cx="609600" cy="685800"/>
            </a:xfrm>
            <a:prstGeom prst="rect">
              <a:avLst/>
            </a:prstGeom>
            <a:solidFill>
              <a:schemeClr val="accent2">
                <a:lumMod val="75000"/>
              </a:schemeClr>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fontAlgn="base">
                <a:spcBef>
                  <a:spcPct val="0"/>
                </a:spcBef>
                <a:spcAft>
                  <a:spcPct val="0"/>
                </a:spcAft>
                <a:defRPr/>
              </a:pPr>
              <a:endParaRPr lang="en-US" dirty="0">
                <a:solidFill>
                  <a:prstClr val="black"/>
                </a:solidFill>
              </a:endParaRPr>
            </a:p>
          </p:txBody>
        </p:sp>
        <p:sp>
          <p:nvSpPr>
            <p:cNvPr id="45" name="Rectangle 44"/>
            <p:cNvSpPr/>
            <p:nvPr/>
          </p:nvSpPr>
          <p:spPr>
            <a:xfrm>
              <a:off x="2362200" y="0"/>
              <a:ext cx="609600" cy="685800"/>
            </a:xfrm>
            <a:prstGeom prst="rect">
              <a:avLst/>
            </a:prstGeom>
            <a:solidFill>
              <a:schemeClr val="accent3">
                <a:lumMod val="60000"/>
                <a:lumOff val="40000"/>
              </a:schemeClr>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fontAlgn="base">
                <a:spcBef>
                  <a:spcPct val="0"/>
                </a:spcBef>
                <a:spcAft>
                  <a:spcPct val="0"/>
                </a:spcAft>
                <a:defRPr/>
              </a:pPr>
              <a:endParaRPr lang="en-US" dirty="0">
                <a:solidFill>
                  <a:prstClr val="black"/>
                </a:solidFill>
              </a:endParaRPr>
            </a:p>
          </p:txBody>
        </p:sp>
        <p:sp>
          <p:nvSpPr>
            <p:cNvPr id="46" name="Rectangle 45"/>
            <p:cNvSpPr/>
            <p:nvPr/>
          </p:nvSpPr>
          <p:spPr>
            <a:xfrm>
              <a:off x="3581400" y="0"/>
              <a:ext cx="609600" cy="685800"/>
            </a:xfrm>
            <a:prstGeom prst="rect">
              <a:avLst/>
            </a:prstGeom>
            <a:solidFill>
              <a:schemeClr val="accent5">
                <a:lumMod val="60000"/>
                <a:lumOff val="40000"/>
              </a:schemeClr>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fontAlgn="base">
                <a:spcBef>
                  <a:spcPct val="0"/>
                </a:spcBef>
                <a:spcAft>
                  <a:spcPct val="0"/>
                </a:spcAft>
                <a:defRPr/>
              </a:pPr>
              <a:endParaRPr lang="en-US" dirty="0">
                <a:solidFill>
                  <a:prstClr val="black"/>
                </a:solidFill>
              </a:endParaRPr>
            </a:p>
          </p:txBody>
        </p:sp>
        <p:sp>
          <p:nvSpPr>
            <p:cNvPr id="47" name="Rectangle 46"/>
            <p:cNvSpPr/>
            <p:nvPr/>
          </p:nvSpPr>
          <p:spPr>
            <a:xfrm>
              <a:off x="4724400" y="0"/>
              <a:ext cx="609600" cy="685800"/>
            </a:xfrm>
            <a:prstGeom prst="rect">
              <a:avLst/>
            </a:prstGeom>
            <a:solidFill>
              <a:schemeClr val="accent6">
                <a:lumMod val="60000"/>
                <a:lumOff val="40000"/>
              </a:schemeClr>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fontAlgn="base">
                <a:spcBef>
                  <a:spcPct val="0"/>
                </a:spcBef>
                <a:spcAft>
                  <a:spcPct val="0"/>
                </a:spcAft>
                <a:defRPr/>
              </a:pPr>
              <a:endParaRPr lang="en-US" dirty="0">
                <a:solidFill>
                  <a:prstClr val="black"/>
                </a:solidFill>
              </a:endParaRPr>
            </a:p>
          </p:txBody>
        </p:sp>
        <p:sp>
          <p:nvSpPr>
            <p:cNvPr id="48" name="Rectangle 47"/>
            <p:cNvSpPr/>
            <p:nvPr/>
          </p:nvSpPr>
          <p:spPr>
            <a:xfrm>
              <a:off x="7315200" y="0"/>
              <a:ext cx="609600" cy="685800"/>
            </a:xfrm>
            <a:prstGeom prst="rect">
              <a:avLst/>
            </a:prstGeom>
            <a:solidFill>
              <a:srgbClr val="F06A34"/>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fontAlgn="base">
                <a:spcBef>
                  <a:spcPct val="0"/>
                </a:spcBef>
                <a:spcAft>
                  <a:spcPct val="0"/>
                </a:spcAft>
                <a:defRPr/>
              </a:pPr>
              <a:endParaRPr lang="en-US" dirty="0">
                <a:solidFill>
                  <a:prstClr val="black"/>
                </a:solidFill>
              </a:endParaRPr>
            </a:p>
          </p:txBody>
        </p:sp>
        <p:sp>
          <p:nvSpPr>
            <p:cNvPr id="49" name="Rectangle 48"/>
            <p:cNvSpPr/>
            <p:nvPr/>
          </p:nvSpPr>
          <p:spPr>
            <a:xfrm>
              <a:off x="8534400" y="0"/>
              <a:ext cx="609600" cy="685800"/>
            </a:xfrm>
            <a:prstGeom prst="rect">
              <a:avLst/>
            </a:prstGeom>
            <a:solidFill>
              <a:schemeClr val="accent4">
                <a:lumMod val="60000"/>
                <a:lumOff val="40000"/>
              </a:schemeClr>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fontAlgn="base">
                <a:spcBef>
                  <a:spcPct val="0"/>
                </a:spcBef>
                <a:spcAft>
                  <a:spcPct val="0"/>
                </a:spcAft>
                <a:defRPr/>
              </a:pPr>
              <a:endParaRPr lang="en-US" dirty="0">
                <a:solidFill>
                  <a:prstClr val="black"/>
                </a:solidFill>
              </a:endParaRPr>
            </a:p>
          </p:txBody>
        </p:sp>
        <p:sp>
          <p:nvSpPr>
            <p:cNvPr id="52" name="Rectangle 51"/>
            <p:cNvSpPr/>
            <p:nvPr/>
          </p:nvSpPr>
          <p:spPr>
            <a:xfrm>
              <a:off x="0" y="609600"/>
              <a:ext cx="9144000" cy="304800"/>
            </a:xfrm>
            <a:prstGeom prst="rect">
              <a:avLst/>
            </a:prstGeom>
            <a:solidFill>
              <a:srgbClr val="F06A34"/>
            </a:solidFill>
            <a:ln>
              <a:noFill/>
            </a:ln>
          </p:spPr>
          <p:style>
            <a:lnRef idx="1">
              <a:schemeClr val="accent2"/>
            </a:lnRef>
            <a:fillRef idx="2">
              <a:schemeClr val="accent2"/>
            </a:fillRef>
            <a:effectRef idx="1">
              <a:schemeClr val="accent2"/>
            </a:effectRef>
            <a:fontRef idx="minor">
              <a:schemeClr val="dk1"/>
            </a:fontRef>
          </p:style>
          <p:txBody>
            <a:bodyPr anchor="ctr"/>
            <a:lstStyle/>
            <a:p>
              <a:pPr algn="ctr" fontAlgn="base">
                <a:spcBef>
                  <a:spcPct val="0"/>
                </a:spcBef>
                <a:spcAft>
                  <a:spcPct val="0"/>
                </a:spcAft>
                <a:defRPr/>
              </a:pPr>
              <a:endParaRPr lang="en-US" dirty="0">
                <a:solidFill>
                  <a:prstClr val="black"/>
                </a:solidFill>
              </a:endParaRPr>
            </a:p>
          </p:txBody>
        </p:sp>
      </p:grpSp>
      <p:sp>
        <p:nvSpPr>
          <p:cNvPr id="87" name="Right Arrow 86"/>
          <p:cNvSpPr/>
          <p:nvPr/>
        </p:nvSpPr>
        <p:spPr>
          <a:xfrm>
            <a:off x="5029200" y="5715000"/>
            <a:ext cx="304800" cy="76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p:nvSpPr>
          <p:cNvPr id="105" name="Right Arrow 104"/>
          <p:cNvSpPr/>
          <p:nvPr/>
        </p:nvSpPr>
        <p:spPr>
          <a:xfrm flipH="1" flipV="1">
            <a:off x="1600200" y="5715000"/>
            <a:ext cx="457200" cy="76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p:nvSpPr>
          <p:cNvPr id="106" name="Rectangle 105"/>
          <p:cNvSpPr/>
          <p:nvPr/>
        </p:nvSpPr>
        <p:spPr>
          <a:xfrm>
            <a:off x="2057400" y="5486400"/>
            <a:ext cx="2971800" cy="533400"/>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p:nvSpPr>
          <p:cNvPr id="107" name="Oval 106"/>
          <p:cNvSpPr/>
          <p:nvPr/>
        </p:nvSpPr>
        <p:spPr>
          <a:xfrm>
            <a:off x="5486400" y="1905000"/>
            <a:ext cx="1828800" cy="3505200"/>
          </a:xfrm>
          <a:prstGeom prst="ellipse">
            <a:avLst/>
          </a:prstGeom>
          <a:noFill/>
          <a:ln w="63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Tree>
    <p:extLst>
      <p:ext uri="{BB962C8B-B14F-4D97-AF65-F5344CB8AC3E}">
        <p14:creationId xmlns:p14="http://schemas.microsoft.com/office/powerpoint/2010/main" val="37774331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2"/>
          <p:cNvSpPr txBox="1">
            <a:spLocks noRot="1" noChangeArrowheads="1"/>
          </p:cNvSpPr>
          <p:nvPr/>
        </p:nvSpPr>
        <p:spPr>
          <a:xfrm>
            <a:off x="0" y="609600"/>
            <a:ext cx="9144000" cy="1219200"/>
          </a:xfrm>
          <a:prstGeom prst="rect">
            <a:avLst/>
          </a:prstGeom>
        </p:spPr>
        <p:txBody>
          <a:bodyPr anchor="ctr">
            <a:normAutofit fontScale="97500"/>
          </a:bodyPr>
          <a:lstStyle/>
          <a:p>
            <a:pPr algn="ctr">
              <a:spcBef>
                <a:spcPct val="0"/>
              </a:spcBef>
              <a:defRPr/>
            </a:pPr>
            <a:r>
              <a:rPr lang="en-US" sz="3200" b="1" i="1" dirty="0">
                <a:solidFill>
                  <a:srgbClr val="1F497D"/>
                </a:solidFill>
                <a:cs typeface="Arial" pitchFamily="34" charset="0"/>
              </a:rPr>
              <a:t>Evidence Analysis Methodology</a:t>
            </a:r>
            <a:endParaRPr lang="en-US" sz="3200" b="1" i="1" dirty="0">
              <a:solidFill>
                <a:srgbClr val="1F497D"/>
              </a:solidFill>
            </a:endParaRPr>
          </a:p>
        </p:txBody>
      </p:sp>
      <p:sp>
        <p:nvSpPr>
          <p:cNvPr id="14" name="Rectangle 13"/>
          <p:cNvSpPr/>
          <p:nvPr/>
        </p:nvSpPr>
        <p:spPr>
          <a:xfrm>
            <a:off x="381000" y="1668463"/>
            <a:ext cx="6248400" cy="3970337"/>
          </a:xfrm>
          <a:prstGeom prst="rect">
            <a:avLst/>
          </a:prstGeom>
        </p:spPr>
        <p:txBody>
          <a:bodyPr>
            <a:spAutoFit/>
          </a:bodyPr>
          <a:lstStyle/>
          <a:p>
            <a:pPr fontAlgn="base">
              <a:lnSpc>
                <a:spcPct val="150000"/>
              </a:lnSpc>
              <a:spcBef>
                <a:spcPct val="0"/>
              </a:spcBef>
              <a:spcAft>
                <a:spcPct val="0"/>
              </a:spcAft>
              <a:defRPr/>
            </a:pPr>
            <a:r>
              <a:rPr lang="en-US" sz="2800" dirty="0">
                <a:solidFill>
                  <a:prstClr val="black"/>
                </a:solidFill>
                <a:cs typeface="Tahoma" pitchFamily="34" charset="0"/>
              </a:rPr>
              <a:t>Rigorous</a:t>
            </a:r>
          </a:p>
          <a:p>
            <a:pPr fontAlgn="base">
              <a:lnSpc>
                <a:spcPct val="150000"/>
              </a:lnSpc>
              <a:spcBef>
                <a:spcPct val="0"/>
              </a:spcBef>
              <a:spcAft>
                <a:spcPct val="0"/>
              </a:spcAft>
              <a:defRPr/>
            </a:pPr>
            <a:r>
              <a:rPr lang="en-US" sz="2800" dirty="0">
                <a:solidFill>
                  <a:prstClr val="black"/>
                </a:solidFill>
                <a:cs typeface="Tahoma" pitchFamily="34" charset="0"/>
              </a:rPr>
              <a:t>Minimizes bias</a:t>
            </a:r>
          </a:p>
          <a:p>
            <a:pPr fontAlgn="base">
              <a:lnSpc>
                <a:spcPct val="150000"/>
              </a:lnSpc>
              <a:spcBef>
                <a:spcPct val="0"/>
              </a:spcBef>
              <a:spcAft>
                <a:spcPct val="0"/>
              </a:spcAft>
              <a:defRPr/>
            </a:pPr>
            <a:r>
              <a:rPr lang="en-US" sz="2800" dirty="0">
                <a:solidFill>
                  <a:prstClr val="black"/>
                </a:solidFill>
                <a:cs typeface="Tahoma" pitchFamily="34" charset="0"/>
              </a:rPr>
              <a:t>Transparent</a:t>
            </a:r>
          </a:p>
          <a:p>
            <a:pPr fontAlgn="base">
              <a:lnSpc>
                <a:spcPct val="150000"/>
              </a:lnSpc>
              <a:spcBef>
                <a:spcPct val="0"/>
              </a:spcBef>
              <a:spcAft>
                <a:spcPct val="0"/>
              </a:spcAft>
              <a:defRPr/>
            </a:pPr>
            <a:r>
              <a:rPr lang="en-US" sz="2800" dirty="0">
                <a:solidFill>
                  <a:prstClr val="black"/>
                </a:solidFill>
                <a:cs typeface="Tahoma" pitchFamily="34" charset="0"/>
              </a:rPr>
              <a:t>Accessible to stakeholders and consumers</a:t>
            </a:r>
          </a:p>
          <a:p>
            <a:pPr fontAlgn="base">
              <a:lnSpc>
                <a:spcPct val="150000"/>
              </a:lnSpc>
              <a:spcBef>
                <a:spcPct val="0"/>
              </a:spcBef>
              <a:spcAft>
                <a:spcPct val="0"/>
              </a:spcAft>
              <a:defRPr/>
            </a:pPr>
            <a:r>
              <a:rPr lang="en-US" sz="2800" dirty="0">
                <a:solidFill>
                  <a:prstClr val="black"/>
                </a:solidFill>
                <a:cs typeface="Tahoma" pitchFamily="34" charset="0"/>
              </a:rPr>
              <a:t>Defines state of the science</a:t>
            </a:r>
            <a:endParaRPr lang="en-US" dirty="0">
              <a:solidFill>
                <a:prstClr val="black"/>
              </a:solidFill>
              <a:cs typeface="Tahoma" pitchFamily="34" charset="0"/>
            </a:endParaRPr>
          </a:p>
          <a:p>
            <a:pPr fontAlgn="base">
              <a:lnSpc>
                <a:spcPct val="150000"/>
              </a:lnSpc>
              <a:spcBef>
                <a:spcPct val="0"/>
              </a:spcBef>
              <a:spcAft>
                <a:spcPct val="0"/>
              </a:spcAft>
              <a:defRPr/>
            </a:pPr>
            <a:r>
              <a:rPr lang="en-US" sz="2800" dirty="0">
                <a:solidFill>
                  <a:prstClr val="black"/>
                </a:solidFill>
                <a:cs typeface="Tahoma" pitchFamily="34" charset="0"/>
              </a:rPr>
              <a:t>Foundation for updates</a:t>
            </a:r>
            <a:endParaRPr lang="en-US" sz="2400" dirty="0">
              <a:solidFill>
                <a:prstClr val="black"/>
              </a:solidFill>
              <a:cs typeface="Tahoma" pitchFamily="34" charset="0"/>
            </a:endParaRPr>
          </a:p>
        </p:txBody>
      </p:sp>
      <p:sp>
        <p:nvSpPr>
          <p:cNvPr id="12" name="Rectangle 11"/>
          <p:cNvSpPr/>
          <p:nvPr/>
        </p:nvSpPr>
        <p:spPr>
          <a:xfrm>
            <a:off x="0" y="6096000"/>
            <a:ext cx="9144000" cy="762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p:nvSpPr>
          <p:cNvPr id="13" name="TextBox 12"/>
          <p:cNvSpPr txBox="1"/>
          <p:nvPr/>
        </p:nvSpPr>
        <p:spPr>
          <a:xfrm>
            <a:off x="381000" y="6019800"/>
            <a:ext cx="8229600" cy="461963"/>
          </a:xfrm>
          <a:prstGeom prst="rect">
            <a:avLst/>
          </a:prstGeom>
          <a:noFill/>
        </p:spPr>
        <p:txBody>
          <a:bodyPr>
            <a:spAutoFit/>
          </a:bodyPr>
          <a:lstStyle/>
          <a:p>
            <a:pPr algn="ctr" fontAlgn="base">
              <a:spcBef>
                <a:spcPct val="0"/>
              </a:spcBef>
              <a:spcAft>
                <a:spcPct val="0"/>
              </a:spcAft>
              <a:defRPr/>
            </a:pPr>
            <a:r>
              <a:rPr lang="en-US" sz="2400" b="1" i="1" dirty="0">
                <a:solidFill>
                  <a:prstClr val="white"/>
                </a:solidFill>
              </a:rPr>
              <a:t>Answers precise questions • Illuminates research gaps</a:t>
            </a:r>
          </a:p>
        </p:txBody>
      </p:sp>
      <p:pic>
        <p:nvPicPr>
          <p:cNvPr id="92165" name="Picture 2"/>
          <p:cNvPicPr>
            <a:picLocks noChangeAspect="1" noChangeArrowheads="1"/>
          </p:cNvPicPr>
          <p:nvPr/>
        </p:nvPicPr>
        <p:blipFill>
          <a:blip r:embed="rId3" cstate="print"/>
          <a:srcRect/>
          <a:stretch>
            <a:fillRect/>
          </a:stretch>
        </p:blipFill>
        <p:spPr bwMode="auto">
          <a:xfrm>
            <a:off x="6781800" y="2286000"/>
            <a:ext cx="2095500" cy="3279775"/>
          </a:xfrm>
          <a:prstGeom prst="rect">
            <a:avLst/>
          </a:prstGeom>
          <a:noFill/>
          <a:ln w="9525">
            <a:noFill/>
            <a:miter lim="800000"/>
            <a:headEnd/>
            <a:tailEnd/>
          </a:ln>
        </p:spPr>
      </p:pic>
      <p:grpSp>
        <p:nvGrpSpPr>
          <p:cNvPr id="2" name="Group 25"/>
          <p:cNvGrpSpPr>
            <a:grpSpLocks/>
          </p:cNvGrpSpPr>
          <p:nvPr/>
        </p:nvGrpSpPr>
        <p:grpSpPr bwMode="auto">
          <a:xfrm>
            <a:off x="457200" y="4267200"/>
            <a:ext cx="6172200" cy="1676400"/>
            <a:chOff x="381000" y="3585091"/>
            <a:chExt cx="5867400" cy="1444109"/>
          </a:xfrm>
        </p:grpSpPr>
        <p:sp>
          <p:nvSpPr>
            <p:cNvPr id="8" name="Rectangle 7"/>
            <p:cNvSpPr/>
            <p:nvPr/>
          </p:nvSpPr>
          <p:spPr>
            <a:xfrm>
              <a:off x="381000" y="3585091"/>
              <a:ext cx="4267749" cy="53333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cxnSp>
          <p:nvCxnSpPr>
            <p:cNvPr id="9" name="Elbow Connector 8"/>
            <p:cNvCxnSpPr/>
            <p:nvPr/>
          </p:nvCxnSpPr>
          <p:spPr>
            <a:xfrm rot="5400000">
              <a:off x="5144372" y="4000627"/>
              <a:ext cx="1295048" cy="762098"/>
            </a:xfrm>
            <a:prstGeom prst="bentConnector3">
              <a:avLst>
                <a:gd name="adj1" fmla="val 50000"/>
              </a:avLst>
            </a:prstGeom>
            <a:ln w="66675">
              <a:tailEnd type="arrow"/>
            </a:ln>
          </p:spPr>
          <p:style>
            <a:lnRef idx="3">
              <a:schemeClr val="accent1"/>
            </a:lnRef>
            <a:fillRef idx="0">
              <a:schemeClr val="accent1"/>
            </a:fillRef>
            <a:effectRef idx="2">
              <a:schemeClr val="accent1"/>
            </a:effectRef>
            <a:fontRef idx="minor">
              <a:schemeClr val="tx1"/>
            </a:fontRef>
          </p:style>
        </p:cxnSp>
        <p:cxnSp>
          <p:nvCxnSpPr>
            <p:cNvPr id="10" name="Straight Connector 9"/>
            <p:cNvCxnSpPr/>
            <p:nvPr/>
          </p:nvCxnSpPr>
          <p:spPr>
            <a:xfrm>
              <a:off x="4648749" y="3734152"/>
              <a:ext cx="1524196" cy="0"/>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11" name="Oval 10"/>
            <p:cNvSpPr/>
            <p:nvPr/>
          </p:nvSpPr>
          <p:spPr>
            <a:xfrm>
              <a:off x="6020526" y="3657570"/>
              <a:ext cx="227874" cy="22837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grpSp>
    </p:spTree>
    <p:extLst>
      <p:ext uri="{BB962C8B-B14F-4D97-AF65-F5344CB8AC3E}">
        <p14:creationId xmlns:p14="http://schemas.microsoft.com/office/powerpoint/2010/main" val="1395489746"/>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233" name="Picture 4"/>
          <p:cNvPicPr>
            <a:picLocks noChangeAspect="1" noChangeArrowheads="1"/>
          </p:cNvPicPr>
          <p:nvPr/>
        </p:nvPicPr>
        <p:blipFill>
          <a:blip r:embed="rId3" cstate="print"/>
          <a:srcRect l="1122" r="57501" b="3712"/>
          <a:stretch>
            <a:fillRect/>
          </a:stretch>
        </p:blipFill>
        <p:spPr bwMode="auto">
          <a:xfrm>
            <a:off x="0" y="0"/>
            <a:ext cx="9144000" cy="6858000"/>
          </a:xfrm>
          <a:prstGeom prst="rect">
            <a:avLst/>
          </a:prstGeom>
          <a:noFill/>
          <a:ln w="9525">
            <a:noFill/>
            <a:miter lim="800000"/>
            <a:headEnd/>
            <a:tailEnd/>
          </a:ln>
        </p:spPr>
      </p:pic>
      <p:sp>
        <p:nvSpPr>
          <p:cNvPr id="6" name="TextBox 5"/>
          <p:cNvSpPr txBox="1"/>
          <p:nvPr/>
        </p:nvSpPr>
        <p:spPr>
          <a:xfrm>
            <a:off x="381000" y="5791200"/>
            <a:ext cx="8458200" cy="1200150"/>
          </a:xfrm>
          <a:prstGeom prst="rect">
            <a:avLst/>
          </a:prstGeom>
          <a:solidFill>
            <a:schemeClr val="accent1">
              <a:lumMod val="20000"/>
              <a:lumOff val="80000"/>
            </a:schemeClr>
          </a:solidFill>
        </p:spPr>
        <p:txBody>
          <a:bodyPr>
            <a:spAutoFit/>
          </a:bodyPr>
          <a:lstStyle/>
          <a:p>
            <a:pPr algn="ctr">
              <a:defRPr/>
            </a:pPr>
            <a:r>
              <a:rPr lang="en-US" sz="2400" b="1" dirty="0">
                <a:solidFill>
                  <a:schemeClr val="tx2"/>
                </a:solidFill>
              </a:rPr>
              <a:t>Available at:</a:t>
            </a:r>
          </a:p>
          <a:p>
            <a:pPr algn="ctr">
              <a:defRPr/>
            </a:pPr>
            <a:r>
              <a:rPr lang="en-US" sz="2400" b="1" dirty="0">
                <a:solidFill>
                  <a:schemeClr val="tx2"/>
                </a:solidFill>
                <a:hlinkClick r:id="rId4"/>
              </a:rPr>
              <a:t>www.NutritionEvidenceLibrary.gov</a:t>
            </a:r>
            <a:endParaRPr lang="en-US" sz="2400" b="1" dirty="0">
              <a:solidFill>
                <a:schemeClr val="tx2"/>
              </a:solidFill>
            </a:endParaRPr>
          </a:p>
          <a:p>
            <a:pPr algn="ctr">
              <a:defRPr/>
            </a:pPr>
            <a:endParaRPr lang="en-US" sz="2400" b="1" dirty="0">
              <a:solidFill>
                <a:schemeClr val="tx2"/>
              </a:solidFill>
            </a:endParaRPr>
          </a:p>
        </p:txBody>
      </p:sp>
      <p:sp>
        <p:nvSpPr>
          <p:cNvPr id="7" name="Left Arrow 6"/>
          <p:cNvSpPr/>
          <p:nvPr/>
        </p:nvSpPr>
        <p:spPr>
          <a:xfrm>
            <a:off x="2008188" y="1566863"/>
            <a:ext cx="865187" cy="261937"/>
          </a:xfrm>
          <a:prstGeom prst="leftArrow">
            <a:avLst/>
          </a:prstGeom>
          <a:solidFill>
            <a:srgbClr val="FFFF99"/>
          </a:solidFill>
          <a:ln>
            <a:solidFill>
              <a:srgbClr val="45955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8" name="TextBox 7"/>
          <p:cNvSpPr txBox="1"/>
          <p:nvPr/>
        </p:nvSpPr>
        <p:spPr>
          <a:xfrm>
            <a:off x="2906713" y="1436688"/>
            <a:ext cx="1020762" cy="461962"/>
          </a:xfrm>
          <a:prstGeom prst="rect">
            <a:avLst/>
          </a:prstGeom>
          <a:solidFill>
            <a:srgbClr val="FFFF99"/>
          </a:solidFill>
          <a:ln>
            <a:solidFill>
              <a:schemeClr val="accent1">
                <a:lumMod val="75000"/>
              </a:schemeClr>
            </a:solidFill>
          </a:ln>
        </p:spPr>
        <p:txBody>
          <a:bodyPr wrap="none">
            <a:spAutoFit/>
          </a:bodyPr>
          <a:lstStyle/>
          <a:p>
            <a:pPr>
              <a:defRPr/>
            </a:pPr>
            <a:r>
              <a:rPr lang="en-US" sz="2400" dirty="0"/>
              <a:t>Topics</a:t>
            </a:r>
          </a:p>
        </p:txBody>
      </p:sp>
      <p:sp>
        <p:nvSpPr>
          <p:cNvPr id="95237" name="TextBox 9"/>
          <p:cNvSpPr txBox="1">
            <a:spLocks noChangeArrowheads="1"/>
          </p:cNvSpPr>
          <p:nvPr/>
        </p:nvSpPr>
        <p:spPr bwMode="auto">
          <a:xfrm>
            <a:off x="3776663" y="677863"/>
            <a:ext cx="2401887" cy="460375"/>
          </a:xfrm>
          <a:prstGeom prst="rect">
            <a:avLst/>
          </a:prstGeom>
          <a:solidFill>
            <a:srgbClr val="FFFF99"/>
          </a:solidFill>
          <a:ln w="19050">
            <a:solidFill>
              <a:srgbClr val="396497"/>
            </a:solidFill>
            <a:miter lim="800000"/>
            <a:headEnd/>
            <a:tailEnd/>
          </a:ln>
        </p:spPr>
        <p:txBody>
          <a:bodyPr wrap="none">
            <a:spAutoFit/>
          </a:bodyPr>
          <a:lstStyle/>
          <a:p>
            <a:r>
              <a:rPr lang="en-US" sz="2400" dirty="0"/>
              <a:t>Indexing/Search</a:t>
            </a:r>
          </a:p>
        </p:txBody>
      </p:sp>
      <p:sp>
        <p:nvSpPr>
          <p:cNvPr id="11" name="Left Arrow 10"/>
          <p:cNvSpPr/>
          <p:nvPr/>
        </p:nvSpPr>
        <p:spPr>
          <a:xfrm>
            <a:off x="3167063" y="812800"/>
            <a:ext cx="574675" cy="203200"/>
          </a:xfrm>
          <a:prstGeom prst="leftArrow">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2" name="Up Arrow 11"/>
          <p:cNvSpPr/>
          <p:nvPr/>
        </p:nvSpPr>
        <p:spPr>
          <a:xfrm>
            <a:off x="5181600" y="541338"/>
            <a:ext cx="322263" cy="220662"/>
          </a:xfrm>
          <a:prstGeom prst="upArrow">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3" name="Down Arrow 12"/>
          <p:cNvSpPr/>
          <p:nvPr/>
        </p:nvSpPr>
        <p:spPr>
          <a:xfrm>
            <a:off x="1066800" y="457200"/>
            <a:ext cx="236538" cy="423863"/>
          </a:xfrm>
          <a:prstGeom prst="downArrow">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Rectangle 2"/>
          <p:cNvSpPr>
            <a:spLocks noGrp="1" noChangeArrowheads="1"/>
          </p:cNvSpPr>
          <p:nvPr>
            <p:ph type="title"/>
          </p:nvPr>
        </p:nvSpPr>
        <p:spPr>
          <a:xfrm>
            <a:off x="504825" y="838200"/>
            <a:ext cx="3305175" cy="1219200"/>
          </a:xfrm>
        </p:spPr>
        <p:txBody>
          <a:bodyPr/>
          <a:lstStyle/>
          <a:p>
            <a:r>
              <a:rPr lang="en-US" sz="3400" b="1" i="1" dirty="0" smtClean="0"/>
              <a:t>Hierarchy of Evidence</a:t>
            </a:r>
          </a:p>
        </p:txBody>
      </p:sp>
      <p:sp>
        <p:nvSpPr>
          <p:cNvPr id="91138" name="Rectangle 3"/>
          <p:cNvSpPr>
            <a:spLocks noGrp="1" noChangeArrowheads="1"/>
          </p:cNvSpPr>
          <p:nvPr>
            <p:ph type="body" idx="1"/>
          </p:nvPr>
        </p:nvSpPr>
        <p:spPr>
          <a:xfrm>
            <a:off x="381000" y="1600200"/>
            <a:ext cx="8382000" cy="4876800"/>
          </a:xfrm>
        </p:spPr>
        <p:txBody>
          <a:bodyPr/>
          <a:lstStyle/>
          <a:p>
            <a:pPr algn="ctr">
              <a:lnSpc>
                <a:spcPct val="90000"/>
              </a:lnSpc>
              <a:buFont typeface="Wingdings" pitchFamily="2" charset="2"/>
              <a:buNone/>
            </a:pPr>
            <a:endParaRPr lang="en-US" sz="2600" dirty="0" smtClean="0"/>
          </a:p>
          <a:p>
            <a:pPr algn="ctr">
              <a:lnSpc>
                <a:spcPct val="90000"/>
              </a:lnSpc>
              <a:buFont typeface="Wingdings" pitchFamily="2" charset="2"/>
              <a:buNone/>
            </a:pPr>
            <a:endParaRPr lang="en-US" sz="2600" dirty="0" smtClean="0"/>
          </a:p>
          <a:p>
            <a:pPr algn="ctr">
              <a:lnSpc>
                <a:spcPct val="90000"/>
              </a:lnSpc>
              <a:buFont typeface="Wingdings" pitchFamily="2" charset="2"/>
              <a:buNone/>
            </a:pPr>
            <a:r>
              <a:rPr lang="en-US" sz="2600" b="1" dirty="0" smtClean="0">
                <a:solidFill>
                  <a:srgbClr val="FF0000"/>
                </a:solidFill>
              </a:rPr>
              <a:t>RCT</a:t>
            </a:r>
          </a:p>
          <a:p>
            <a:pPr algn="ctr">
              <a:lnSpc>
                <a:spcPct val="90000"/>
              </a:lnSpc>
              <a:buFont typeface="Wingdings" pitchFamily="2" charset="2"/>
              <a:buNone/>
            </a:pPr>
            <a:r>
              <a:rPr lang="en-US" sz="2400" b="1" dirty="0" smtClean="0">
                <a:solidFill>
                  <a:srgbClr val="FF0000"/>
                </a:solidFill>
              </a:rPr>
              <a:t>Double Blinded</a:t>
            </a:r>
          </a:p>
          <a:p>
            <a:pPr algn="ctr">
              <a:lnSpc>
                <a:spcPct val="90000"/>
              </a:lnSpc>
              <a:buFont typeface="Wingdings" pitchFamily="2" charset="2"/>
              <a:buNone/>
            </a:pPr>
            <a:r>
              <a:rPr lang="en-US" sz="2600" b="1" dirty="0" smtClean="0">
                <a:solidFill>
                  <a:srgbClr val="FF0000"/>
                </a:solidFill>
              </a:rPr>
              <a:t>Clinical Study</a:t>
            </a:r>
          </a:p>
          <a:p>
            <a:pPr algn="ctr">
              <a:lnSpc>
                <a:spcPct val="90000"/>
              </a:lnSpc>
              <a:buFont typeface="Wingdings" pitchFamily="2" charset="2"/>
              <a:buNone/>
            </a:pPr>
            <a:r>
              <a:rPr lang="en-US" sz="2600" b="1" dirty="0" smtClean="0">
                <a:solidFill>
                  <a:srgbClr val="FF0000"/>
                </a:solidFill>
              </a:rPr>
              <a:t>Prospective, cohort study</a:t>
            </a:r>
          </a:p>
          <a:p>
            <a:pPr algn="ctr">
              <a:lnSpc>
                <a:spcPct val="90000"/>
              </a:lnSpc>
              <a:buFont typeface="Wingdings" pitchFamily="2" charset="2"/>
              <a:buNone/>
            </a:pPr>
            <a:r>
              <a:rPr lang="en-US" sz="2600" b="1" dirty="0" smtClean="0">
                <a:solidFill>
                  <a:srgbClr val="FF0000"/>
                </a:solidFill>
              </a:rPr>
              <a:t>Cross-sectional study</a:t>
            </a:r>
          </a:p>
          <a:p>
            <a:pPr algn="ctr">
              <a:lnSpc>
                <a:spcPct val="90000"/>
              </a:lnSpc>
              <a:buFont typeface="Wingdings" pitchFamily="2" charset="2"/>
              <a:buNone/>
            </a:pPr>
            <a:r>
              <a:rPr lang="en-US" sz="2600" b="1" dirty="0" smtClean="0">
                <a:solidFill>
                  <a:srgbClr val="FF0000"/>
                </a:solidFill>
              </a:rPr>
              <a:t>Case-control study</a:t>
            </a:r>
          </a:p>
          <a:p>
            <a:pPr algn="ctr">
              <a:lnSpc>
                <a:spcPct val="90000"/>
              </a:lnSpc>
              <a:buFont typeface="Wingdings" pitchFamily="2" charset="2"/>
              <a:buNone/>
            </a:pPr>
            <a:r>
              <a:rPr lang="en-US" sz="2600" b="1" dirty="0" smtClean="0">
                <a:solidFill>
                  <a:srgbClr val="FF0000"/>
                </a:solidFill>
              </a:rPr>
              <a:t>Case Report</a:t>
            </a:r>
          </a:p>
          <a:p>
            <a:pPr algn="ctr">
              <a:lnSpc>
                <a:spcPct val="90000"/>
              </a:lnSpc>
              <a:buFont typeface="Wingdings" pitchFamily="2" charset="2"/>
              <a:buNone/>
            </a:pPr>
            <a:r>
              <a:rPr lang="en-US" sz="2600" b="1" dirty="0" smtClean="0">
                <a:solidFill>
                  <a:srgbClr val="FF0000"/>
                </a:solidFill>
              </a:rPr>
              <a:t>Expert Opinion</a:t>
            </a:r>
          </a:p>
        </p:txBody>
      </p:sp>
      <p:sp>
        <p:nvSpPr>
          <p:cNvPr id="91139" name="Line 4"/>
          <p:cNvSpPr>
            <a:spLocks noChangeShapeType="1"/>
          </p:cNvSpPr>
          <p:nvPr/>
        </p:nvSpPr>
        <p:spPr bwMode="auto">
          <a:xfrm flipH="1">
            <a:off x="1219200" y="1371600"/>
            <a:ext cx="3352800" cy="4572000"/>
          </a:xfrm>
          <a:prstGeom prst="line">
            <a:avLst/>
          </a:prstGeom>
          <a:noFill/>
          <a:ln w="9525">
            <a:solidFill>
              <a:schemeClr val="tx1"/>
            </a:solidFill>
            <a:round/>
            <a:headEnd/>
            <a:tailEnd/>
          </a:ln>
        </p:spPr>
        <p:txBody>
          <a:bodyPr/>
          <a:lstStyle/>
          <a:p>
            <a:endParaRPr lang="en-US" dirty="0"/>
          </a:p>
        </p:txBody>
      </p:sp>
      <p:sp>
        <p:nvSpPr>
          <p:cNvPr id="91140" name="Line 5"/>
          <p:cNvSpPr>
            <a:spLocks noChangeShapeType="1"/>
          </p:cNvSpPr>
          <p:nvPr/>
        </p:nvSpPr>
        <p:spPr bwMode="auto">
          <a:xfrm>
            <a:off x="1219200" y="5943600"/>
            <a:ext cx="6477000" cy="0"/>
          </a:xfrm>
          <a:prstGeom prst="line">
            <a:avLst/>
          </a:prstGeom>
          <a:noFill/>
          <a:ln w="9525">
            <a:solidFill>
              <a:schemeClr val="tx1"/>
            </a:solidFill>
            <a:round/>
            <a:headEnd/>
            <a:tailEnd/>
          </a:ln>
        </p:spPr>
        <p:txBody>
          <a:bodyPr/>
          <a:lstStyle/>
          <a:p>
            <a:endParaRPr lang="en-US" dirty="0"/>
          </a:p>
        </p:txBody>
      </p:sp>
      <p:sp>
        <p:nvSpPr>
          <p:cNvPr id="91141" name="Line 6"/>
          <p:cNvSpPr>
            <a:spLocks noChangeShapeType="1"/>
          </p:cNvSpPr>
          <p:nvPr/>
        </p:nvSpPr>
        <p:spPr bwMode="auto">
          <a:xfrm>
            <a:off x="4572000" y="1371600"/>
            <a:ext cx="3124200" cy="4572000"/>
          </a:xfrm>
          <a:prstGeom prst="line">
            <a:avLst/>
          </a:prstGeom>
          <a:noFill/>
          <a:ln w="9525">
            <a:solidFill>
              <a:schemeClr val="tx1"/>
            </a:solidFill>
            <a:round/>
            <a:headEnd/>
            <a:tailEnd/>
          </a:ln>
        </p:spPr>
        <p:txBody>
          <a:bodyPr/>
          <a:lstStyle/>
          <a:p>
            <a:endParaRPr lang="en-US" dirty="0"/>
          </a:p>
        </p:txBody>
      </p:sp>
      <p:sp>
        <p:nvSpPr>
          <p:cNvPr id="91142" name="Line 7"/>
          <p:cNvSpPr>
            <a:spLocks noChangeShapeType="1"/>
          </p:cNvSpPr>
          <p:nvPr/>
        </p:nvSpPr>
        <p:spPr bwMode="auto">
          <a:xfrm>
            <a:off x="3124200" y="3276600"/>
            <a:ext cx="2743200" cy="0"/>
          </a:xfrm>
          <a:prstGeom prst="line">
            <a:avLst/>
          </a:prstGeom>
          <a:noFill/>
          <a:ln w="9525">
            <a:solidFill>
              <a:schemeClr val="tx1"/>
            </a:solidFill>
            <a:round/>
            <a:headEnd/>
            <a:tailEnd/>
          </a:ln>
        </p:spPr>
        <p:txBody>
          <a:bodyPr/>
          <a:lstStyle/>
          <a:p>
            <a:endParaRPr lang="en-US" dirty="0"/>
          </a:p>
        </p:txBody>
      </p:sp>
      <p:sp>
        <p:nvSpPr>
          <p:cNvPr id="91143" name="Line 8"/>
          <p:cNvSpPr>
            <a:spLocks noChangeShapeType="1"/>
          </p:cNvSpPr>
          <p:nvPr/>
        </p:nvSpPr>
        <p:spPr bwMode="auto">
          <a:xfrm>
            <a:off x="2895600" y="3657600"/>
            <a:ext cx="3200400" cy="0"/>
          </a:xfrm>
          <a:prstGeom prst="line">
            <a:avLst/>
          </a:prstGeom>
          <a:noFill/>
          <a:ln w="9525">
            <a:solidFill>
              <a:schemeClr val="tx1"/>
            </a:solidFill>
            <a:round/>
            <a:headEnd/>
            <a:tailEnd/>
          </a:ln>
        </p:spPr>
        <p:txBody>
          <a:bodyPr/>
          <a:lstStyle/>
          <a:p>
            <a:endParaRPr lang="en-US" dirty="0"/>
          </a:p>
        </p:txBody>
      </p:sp>
      <p:sp>
        <p:nvSpPr>
          <p:cNvPr id="91144" name="Line 9"/>
          <p:cNvSpPr>
            <a:spLocks noChangeShapeType="1"/>
          </p:cNvSpPr>
          <p:nvPr/>
        </p:nvSpPr>
        <p:spPr bwMode="auto">
          <a:xfrm>
            <a:off x="2514600" y="4191000"/>
            <a:ext cx="3810000" cy="0"/>
          </a:xfrm>
          <a:prstGeom prst="line">
            <a:avLst/>
          </a:prstGeom>
          <a:noFill/>
          <a:ln w="9525">
            <a:solidFill>
              <a:schemeClr val="tx1"/>
            </a:solidFill>
            <a:round/>
            <a:headEnd/>
            <a:tailEnd/>
          </a:ln>
        </p:spPr>
        <p:txBody>
          <a:bodyPr/>
          <a:lstStyle/>
          <a:p>
            <a:endParaRPr lang="en-US" dirty="0"/>
          </a:p>
        </p:txBody>
      </p:sp>
      <p:sp>
        <p:nvSpPr>
          <p:cNvPr id="91145" name="Line 10"/>
          <p:cNvSpPr>
            <a:spLocks noChangeShapeType="1"/>
          </p:cNvSpPr>
          <p:nvPr/>
        </p:nvSpPr>
        <p:spPr bwMode="auto">
          <a:xfrm>
            <a:off x="2209800" y="4572000"/>
            <a:ext cx="4572000" cy="0"/>
          </a:xfrm>
          <a:prstGeom prst="line">
            <a:avLst/>
          </a:prstGeom>
          <a:noFill/>
          <a:ln w="9525">
            <a:solidFill>
              <a:schemeClr val="tx1"/>
            </a:solidFill>
            <a:round/>
            <a:headEnd/>
            <a:tailEnd/>
          </a:ln>
        </p:spPr>
        <p:txBody>
          <a:bodyPr/>
          <a:lstStyle/>
          <a:p>
            <a:endParaRPr lang="en-US" dirty="0"/>
          </a:p>
        </p:txBody>
      </p:sp>
      <p:sp>
        <p:nvSpPr>
          <p:cNvPr id="91146" name="Line 11"/>
          <p:cNvSpPr>
            <a:spLocks noChangeShapeType="1"/>
          </p:cNvSpPr>
          <p:nvPr/>
        </p:nvSpPr>
        <p:spPr bwMode="auto">
          <a:xfrm>
            <a:off x="1828800" y="5029200"/>
            <a:ext cx="5181600" cy="0"/>
          </a:xfrm>
          <a:prstGeom prst="line">
            <a:avLst/>
          </a:prstGeom>
          <a:noFill/>
          <a:ln w="9525">
            <a:solidFill>
              <a:schemeClr val="tx1"/>
            </a:solidFill>
            <a:round/>
            <a:headEnd/>
            <a:tailEnd/>
          </a:ln>
        </p:spPr>
        <p:txBody>
          <a:bodyPr/>
          <a:lstStyle/>
          <a:p>
            <a:endParaRPr lang="en-US" dirty="0"/>
          </a:p>
        </p:txBody>
      </p:sp>
      <p:sp>
        <p:nvSpPr>
          <p:cNvPr id="91147" name="Line 12"/>
          <p:cNvSpPr>
            <a:spLocks noChangeShapeType="1"/>
          </p:cNvSpPr>
          <p:nvPr/>
        </p:nvSpPr>
        <p:spPr bwMode="auto">
          <a:xfrm flipV="1">
            <a:off x="1524000" y="5562600"/>
            <a:ext cx="5867400" cy="0"/>
          </a:xfrm>
          <a:prstGeom prst="line">
            <a:avLst/>
          </a:prstGeom>
          <a:noFill/>
          <a:ln w="9525">
            <a:solidFill>
              <a:schemeClr val="tx1"/>
            </a:solidFill>
            <a:round/>
            <a:headEnd/>
            <a:tailEnd/>
          </a:ln>
        </p:spPr>
        <p:txBody>
          <a:bodyPr/>
          <a:lstStyle/>
          <a:p>
            <a:endParaRPr lang="en-US" dirty="0"/>
          </a:p>
        </p:txBody>
      </p:sp>
      <p:sp>
        <p:nvSpPr>
          <p:cNvPr id="91148" name="Text Box 19"/>
          <p:cNvSpPr txBox="1">
            <a:spLocks noChangeArrowheads="1"/>
          </p:cNvSpPr>
          <p:nvPr/>
        </p:nvSpPr>
        <p:spPr bwMode="auto">
          <a:xfrm>
            <a:off x="228600" y="3124200"/>
            <a:ext cx="1447800" cy="708025"/>
          </a:xfrm>
          <a:prstGeom prst="rect">
            <a:avLst/>
          </a:prstGeom>
          <a:noFill/>
          <a:ln w="9525">
            <a:noFill/>
            <a:miter lim="800000"/>
            <a:headEnd/>
            <a:tailEnd/>
          </a:ln>
        </p:spPr>
        <p:txBody>
          <a:bodyPr>
            <a:spAutoFit/>
          </a:bodyPr>
          <a:lstStyle/>
          <a:p>
            <a:pPr>
              <a:spcBef>
                <a:spcPct val="50000"/>
              </a:spcBef>
            </a:pPr>
            <a:r>
              <a:rPr lang="en-US" sz="2000" b="1" dirty="0">
                <a:solidFill>
                  <a:schemeClr val="tx2"/>
                </a:solidFill>
                <a:latin typeface="Arial" charset="0"/>
              </a:rPr>
              <a:t>Weaker  Evidence</a:t>
            </a:r>
          </a:p>
        </p:txBody>
      </p:sp>
      <p:sp>
        <p:nvSpPr>
          <p:cNvPr id="91149" name="Line 20"/>
          <p:cNvSpPr>
            <a:spLocks noChangeShapeType="1"/>
          </p:cNvSpPr>
          <p:nvPr/>
        </p:nvSpPr>
        <p:spPr bwMode="auto">
          <a:xfrm flipH="1">
            <a:off x="762000" y="3352800"/>
            <a:ext cx="1447800" cy="2057400"/>
          </a:xfrm>
          <a:prstGeom prst="line">
            <a:avLst/>
          </a:prstGeom>
          <a:noFill/>
          <a:ln w="9525">
            <a:solidFill>
              <a:schemeClr val="tx1"/>
            </a:solidFill>
            <a:round/>
            <a:headEnd/>
            <a:tailEnd/>
          </a:ln>
        </p:spPr>
        <p:txBody>
          <a:bodyPr/>
          <a:lstStyle/>
          <a:p>
            <a:endParaRPr lang="en-US" dirty="0"/>
          </a:p>
        </p:txBody>
      </p:sp>
      <p:sp>
        <p:nvSpPr>
          <p:cNvPr id="91150" name="Line 21"/>
          <p:cNvSpPr>
            <a:spLocks noChangeShapeType="1"/>
          </p:cNvSpPr>
          <p:nvPr/>
        </p:nvSpPr>
        <p:spPr bwMode="auto">
          <a:xfrm>
            <a:off x="762000" y="5410200"/>
            <a:ext cx="228600" cy="304800"/>
          </a:xfrm>
          <a:prstGeom prst="line">
            <a:avLst/>
          </a:prstGeom>
          <a:noFill/>
          <a:ln w="9525">
            <a:solidFill>
              <a:schemeClr val="tx1"/>
            </a:solidFill>
            <a:round/>
            <a:headEnd/>
            <a:tailEnd type="triangle" w="med" len="med"/>
          </a:ln>
        </p:spPr>
        <p:txBody>
          <a:bodyPr/>
          <a:lstStyle/>
          <a:p>
            <a:endParaRPr lang="en-US" dirty="0"/>
          </a:p>
        </p:txBody>
      </p:sp>
      <p:sp>
        <p:nvSpPr>
          <p:cNvPr id="91151" name="Line 22"/>
          <p:cNvSpPr>
            <a:spLocks noChangeShapeType="1"/>
          </p:cNvSpPr>
          <p:nvPr/>
        </p:nvSpPr>
        <p:spPr bwMode="auto">
          <a:xfrm>
            <a:off x="2209800" y="3352800"/>
            <a:ext cx="228600" cy="152400"/>
          </a:xfrm>
          <a:prstGeom prst="line">
            <a:avLst/>
          </a:prstGeom>
          <a:noFill/>
          <a:ln w="9525">
            <a:solidFill>
              <a:schemeClr val="tx1"/>
            </a:solidFill>
            <a:round/>
            <a:headEnd/>
            <a:tailEnd type="triangle" w="med" len="med"/>
          </a:ln>
        </p:spPr>
        <p:txBody>
          <a:bodyPr/>
          <a:lstStyle/>
          <a:p>
            <a:endParaRPr lang="en-US" dirty="0"/>
          </a:p>
        </p:txBody>
      </p:sp>
      <p:sp>
        <p:nvSpPr>
          <p:cNvPr id="91152" name="Line 23"/>
          <p:cNvSpPr>
            <a:spLocks noChangeShapeType="1"/>
          </p:cNvSpPr>
          <p:nvPr/>
        </p:nvSpPr>
        <p:spPr bwMode="auto">
          <a:xfrm flipH="1" flipV="1">
            <a:off x="1143000" y="4038600"/>
            <a:ext cx="381000" cy="304800"/>
          </a:xfrm>
          <a:prstGeom prst="line">
            <a:avLst/>
          </a:prstGeom>
          <a:noFill/>
          <a:ln w="9525">
            <a:solidFill>
              <a:schemeClr val="tx1"/>
            </a:solidFill>
            <a:round/>
            <a:headEnd/>
            <a:tailEnd type="triangle" w="med" len="med"/>
          </a:ln>
        </p:spPr>
        <p:txBody>
          <a:bodyPr/>
          <a:lstStyle/>
          <a:p>
            <a:endParaRPr lang="en-US" dirty="0"/>
          </a:p>
        </p:txBody>
      </p:sp>
      <p:sp>
        <p:nvSpPr>
          <p:cNvPr id="91153" name="Line 24"/>
          <p:cNvSpPr>
            <a:spLocks noChangeShapeType="1"/>
          </p:cNvSpPr>
          <p:nvPr/>
        </p:nvSpPr>
        <p:spPr bwMode="auto">
          <a:xfrm>
            <a:off x="5181600" y="1143000"/>
            <a:ext cx="1447800" cy="1981200"/>
          </a:xfrm>
          <a:prstGeom prst="line">
            <a:avLst/>
          </a:prstGeom>
          <a:noFill/>
          <a:ln w="9525">
            <a:solidFill>
              <a:schemeClr val="tx1"/>
            </a:solidFill>
            <a:round/>
            <a:headEnd/>
            <a:tailEnd/>
          </a:ln>
        </p:spPr>
        <p:txBody>
          <a:bodyPr/>
          <a:lstStyle/>
          <a:p>
            <a:endParaRPr lang="en-US" dirty="0"/>
          </a:p>
        </p:txBody>
      </p:sp>
      <p:sp>
        <p:nvSpPr>
          <p:cNvPr id="91154" name="Line 25"/>
          <p:cNvSpPr>
            <a:spLocks noChangeShapeType="1"/>
          </p:cNvSpPr>
          <p:nvPr/>
        </p:nvSpPr>
        <p:spPr bwMode="auto">
          <a:xfrm flipH="1">
            <a:off x="6400800" y="3124200"/>
            <a:ext cx="228600" cy="228600"/>
          </a:xfrm>
          <a:prstGeom prst="line">
            <a:avLst/>
          </a:prstGeom>
          <a:noFill/>
          <a:ln w="9525">
            <a:solidFill>
              <a:schemeClr val="tx1"/>
            </a:solidFill>
            <a:round/>
            <a:headEnd/>
            <a:tailEnd type="triangle" w="med" len="med"/>
          </a:ln>
        </p:spPr>
        <p:txBody>
          <a:bodyPr/>
          <a:lstStyle/>
          <a:p>
            <a:endParaRPr lang="en-US" dirty="0"/>
          </a:p>
        </p:txBody>
      </p:sp>
      <p:sp>
        <p:nvSpPr>
          <p:cNvPr id="91155" name="Line 26"/>
          <p:cNvSpPr>
            <a:spLocks noChangeShapeType="1"/>
          </p:cNvSpPr>
          <p:nvPr/>
        </p:nvSpPr>
        <p:spPr bwMode="auto">
          <a:xfrm flipH="1">
            <a:off x="4953000" y="1143000"/>
            <a:ext cx="228600" cy="152400"/>
          </a:xfrm>
          <a:prstGeom prst="line">
            <a:avLst/>
          </a:prstGeom>
          <a:noFill/>
          <a:ln w="9525">
            <a:solidFill>
              <a:schemeClr val="tx1"/>
            </a:solidFill>
            <a:round/>
            <a:headEnd/>
            <a:tailEnd type="triangle" w="med" len="med"/>
          </a:ln>
        </p:spPr>
        <p:txBody>
          <a:bodyPr/>
          <a:lstStyle/>
          <a:p>
            <a:endParaRPr lang="en-US" dirty="0"/>
          </a:p>
        </p:txBody>
      </p:sp>
      <p:sp>
        <p:nvSpPr>
          <p:cNvPr id="91156" name="Line 27"/>
          <p:cNvSpPr>
            <a:spLocks noChangeShapeType="1"/>
          </p:cNvSpPr>
          <p:nvPr/>
        </p:nvSpPr>
        <p:spPr bwMode="auto">
          <a:xfrm flipV="1">
            <a:off x="5943600" y="1828800"/>
            <a:ext cx="533400" cy="274638"/>
          </a:xfrm>
          <a:prstGeom prst="line">
            <a:avLst/>
          </a:prstGeom>
          <a:noFill/>
          <a:ln w="9525">
            <a:solidFill>
              <a:schemeClr val="tx1"/>
            </a:solidFill>
            <a:round/>
            <a:headEnd/>
            <a:tailEnd type="triangle" w="med" len="med"/>
          </a:ln>
        </p:spPr>
        <p:txBody>
          <a:bodyPr/>
          <a:lstStyle/>
          <a:p>
            <a:endParaRPr lang="en-US" dirty="0"/>
          </a:p>
        </p:txBody>
      </p:sp>
      <p:sp>
        <p:nvSpPr>
          <p:cNvPr id="27676" name="Text Box 28"/>
          <p:cNvSpPr txBox="1">
            <a:spLocks noChangeArrowheads="1"/>
          </p:cNvSpPr>
          <p:nvPr/>
        </p:nvSpPr>
        <p:spPr bwMode="auto">
          <a:xfrm>
            <a:off x="6705600" y="1371600"/>
            <a:ext cx="1524000" cy="708025"/>
          </a:xfrm>
          <a:prstGeom prst="rect">
            <a:avLst/>
          </a:prstGeom>
          <a:noFill/>
          <a:ln w="9525">
            <a:noFill/>
            <a:miter lim="800000"/>
            <a:headEnd/>
            <a:tailEnd/>
          </a:ln>
        </p:spPr>
        <p:txBody>
          <a:bodyPr>
            <a:spAutoFit/>
          </a:bodyPr>
          <a:lstStyle/>
          <a:p>
            <a:pPr>
              <a:spcBef>
                <a:spcPct val="50000"/>
              </a:spcBef>
            </a:pPr>
            <a:r>
              <a:rPr lang="en-US" sz="2000" b="1" dirty="0">
                <a:solidFill>
                  <a:schemeClr val="tx2"/>
                </a:solidFill>
                <a:latin typeface="Arial" charset="0"/>
              </a:rPr>
              <a:t>Stronger Evidence</a:t>
            </a:r>
            <a:endParaRPr lang="en-US" b="1" dirty="0">
              <a:solidFill>
                <a:schemeClr val="tx2"/>
              </a:solidFill>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27676"/>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7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Title 1"/>
          <p:cNvSpPr>
            <a:spLocks noGrp="1"/>
          </p:cNvSpPr>
          <p:nvPr>
            <p:ph type="title" idx="4294967295"/>
          </p:nvPr>
        </p:nvSpPr>
        <p:spPr>
          <a:xfrm>
            <a:off x="0" y="762000"/>
            <a:ext cx="9144000" cy="503238"/>
          </a:xfrm>
        </p:spPr>
        <p:txBody>
          <a:bodyPr/>
          <a:lstStyle/>
          <a:p>
            <a:r>
              <a:rPr lang="en-US" b="1" dirty="0" smtClean="0"/>
              <a:t/>
            </a:r>
            <a:br>
              <a:rPr lang="en-US" b="1" dirty="0" smtClean="0"/>
            </a:br>
            <a:r>
              <a:rPr lang="en-US" sz="3600" b="1" i="1" dirty="0" smtClean="0"/>
              <a:t>Dry Beans and Peas</a:t>
            </a:r>
          </a:p>
        </p:txBody>
      </p:sp>
      <p:sp>
        <p:nvSpPr>
          <p:cNvPr id="5" name="TextBox 4"/>
          <p:cNvSpPr txBox="1"/>
          <p:nvPr/>
        </p:nvSpPr>
        <p:spPr>
          <a:xfrm>
            <a:off x="838200" y="2743200"/>
            <a:ext cx="7239000" cy="1569660"/>
          </a:xfrm>
          <a:prstGeom prst="rect">
            <a:avLst/>
          </a:prstGeom>
          <a:noFill/>
        </p:spPr>
        <p:txBody>
          <a:bodyPr wrap="square" rtlCol="0">
            <a:spAutoFit/>
          </a:bodyPr>
          <a:lstStyle/>
          <a:p>
            <a:pPr fontAlgn="base">
              <a:spcBef>
                <a:spcPct val="0"/>
              </a:spcBef>
              <a:spcAft>
                <a:spcPct val="0"/>
              </a:spcAft>
            </a:pPr>
            <a:r>
              <a:rPr lang="en-US" sz="3200" dirty="0" smtClean="0">
                <a:solidFill>
                  <a:prstClr val="black"/>
                </a:solidFill>
              </a:rPr>
              <a:t>What is the relationship between the intake of dry beans and peas and selected health outcomes?</a:t>
            </a:r>
            <a:endParaRPr lang="en-US" sz="3200" dirty="0">
              <a:solidFill>
                <a:prstClr val="black"/>
              </a:solidFill>
            </a:endParaRPr>
          </a:p>
        </p:txBody>
      </p:sp>
    </p:spTree>
    <p:extLst>
      <p:ext uri="{BB962C8B-B14F-4D97-AF65-F5344CB8AC3E}">
        <p14:creationId xmlns:p14="http://schemas.microsoft.com/office/powerpoint/2010/main" val="1614637538"/>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Title 1"/>
          <p:cNvSpPr>
            <a:spLocks noGrp="1"/>
          </p:cNvSpPr>
          <p:nvPr>
            <p:ph type="title" idx="4294967295"/>
          </p:nvPr>
        </p:nvSpPr>
        <p:spPr>
          <a:xfrm>
            <a:off x="152400" y="274638"/>
            <a:ext cx="8382000" cy="1143000"/>
          </a:xfrm>
        </p:spPr>
        <p:txBody>
          <a:bodyPr/>
          <a:lstStyle/>
          <a:p>
            <a:r>
              <a:rPr lang="en-US" dirty="0" smtClean="0"/>
              <a:t/>
            </a:r>
            <a:br>
              <a:rPr lang="en-US" dirty="0" smtClean="0"/>
            </a:br>
            <a:r>
              <a:rPr lang="en-US" sz="3600" b="1" i="1" dirty="0" smtClean="0"/>
              <a:t>Dry Beans and Peas - Conclusions</a:t>
            </a:r>
          </a:p>
        </p:txBody>
      </p:sp>
      <p:sp>
        <p:nvSpPr>
          <p:cNvPr id="193539" name="Content Placeholder 2"/>
          <p:cNvSpPr>
            <a:spLocks noGrp="1"/>
          </p:cNvSpPr>
          <p:nvPr>
            <p:ph idx="4294967295"/>
          </p:nvPr>
        </p:nvSpPr>
        <p:spPr>
          <a:xfrm>
            <a:off x="228600" y="1676400"/>
            <a:ext cx="8534400" cy="4449763"/>
          </a:xfrm>
        </p:spPr>
        <p:txBody>
          <a:bodyPr/>
          <a:lstStyle/>
          <a:p>
            <a:r>
              <a:rPr lang="en-US" sz="2800" dirty="0" smtClean="0"/>
              <a:t>Limited evidence exists to establish a clear relationship between intake of dry beans and peas and </a:t>
            </a:r>
            <a:r>
              <a:rPr lang="en-US" sz="2800" u="sng" dirty="0" smtClean="0"/>
              <a:t>body weight</a:t>
            </a:r>
            <a:r>
              <a:rPr lang="en-US" sz="2800" dirty="0" smtClean="0"/>
              <a:t>. </a:t>
            </a:r>
          </a:p>
          <a:p>
            <a:r>
              <a:rPr lang="en-US" sz="2800" dirty="0" smtClean="0"/>
              <a:t>Limited evidence suggests that dry beans and peas have unique abilities to lower </a:t>
            </a:r>
            <a:r>
              <a:rPr lang="en-US" sz="2800" u="sng" dirty="0" smtClean="0"/>
              <a:t>serum lipids</a:t>
            </a:r>
            <a:r>
              <a:rPr lang="en-US" sz="2800" dirty="0" smtClean="0"/>
              <a:t>; most of the lipid lowering seen in studies is related to the soluble fiber content of these products. </a:t>
            </a:r>
          </a:p>
          <a:p>
            <a:r>
              <a:rPr lang="en-US" sz="2800" dirty="0" smtClean="0"/>
              <a:t>Limited evidence is available to determine a relationship between the intake of dry beans and peas and </a:t>
            </a:r>
            <a:r>
              <a:rPr lang="en-US" sz="2800" u="sng" dirty="0" smtClean="0"/>
              <a:t>type 2 diabetes</a:t>
            </a:r>
            <a:r>
              <a:rPr lang="en-US" sz="2800" dirty="0" smtClean="0"/>
              <a:t>. </a:t>
            </a:r>
          </a:p>
        </p:txBody>
      </p:sp>
    </p:spTree>
    <p:extLst>
      <p:ext uri="{BB962C8B-B14F-4D97-AF65-F5344CB8AC3E}">
        <p14:creationId xmlns:p14="http://schemas.microsoft.com/office/powerpoint/2010/main" val="2376422344"/>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CD4ACB5B8064148A33B5FD518979485" ma:contentTypeVersion="3" ma:contentTypeDescription="Create a new document." ma:contentTypeScope="" ma:versionID="d2e1de80da7769209a24f5b2447c19fa">
  <xsd:schema xmlns:xsd="http://www.w3.org/2001/XMLSchema" xmlns:xs="http://www.w3.org/2001/XMLSchema" xmlns:p="http://schemas.microsoft.com/office/2006/metadata/properties" xmlns:ns2="df37c0a6-91ef-4ca4-8c2e-27964dae2cbe" targetNamespace="http://schemas.microsoft.com/office/2006/metadata/properties" ma:root="true" ma:fieldsID="94c48e9ba4a9bf79764a755817553f96" ns2:_="">
    <xsd:import namespace="df37c0a6-91ef-4ca4-8c2e-27964dae2cbe"/>
    <xsd:element name="properties">
      <xsd:complexType>
        <xsd:sequence>
          <xsd:element name="documentManagement">
            <xsd:complexType>
              <xsd:all>
                <xsd:element ref="ns2:SharedWithUsers" minOccurs="0"/>
                <xsd:element ref="ns2:SharingHintHash"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f37c0a6-91ef-4ca4-8c2e-27964dae2cbe"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ingHintHash" ma:index="9" nillable="true" ma:displayName="Sharing Hint Hash" ma:internalName="SharingHintHash" ma:readOnly="true">
      <xsd:simpleType>
        <xsd:restriction base="dms:Text"/>
      </xsd:simpleType>
    </xsd:element>
    <xsd:element name="SharedWithDetails" ma:index="1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09790A2-12FC-4F69-B520-D3761A87D0F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f37c0a6-91ef-4ca4-8c2e-27964dae2cb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D94A487-13E0-4F6B-AE72-BDDE051CACFB}">
  <ds:schemaRefs>
    <ds:schemaRef ds:uri="http://schemas.microsoft.com/sharepoint/v3/contenttype/forms"/>
  </ds:schemaRefs>
</ds:datastoreItem>
</file>

<file path=customXml/itemProps3.xml><?xml version="1.0" encoding="utf-8"?>
<ds:datastoreItem xmlns:ds="http://schemas.openxmlformats.org/officeDocument/2006/customXml" ds:itemID="{213D281B-A1B8-4940-B553-79D7B9A58419}">
  <ds:schemaRefs>
    <ds:schemaRef ds:uri="df37c0a6-91ef-4ca4-8c2e-27964dae2cbe"/>
    <ds:schemaRef ds:uri="http://purl.org/dc/elements/1.1/"/>
    <ds:schemaRef ds:uri="http://schemas.openxmlformats.org/package/2006/metadata/core-properties"/>
    <ds:schemaRef ds:uri="http://schemas.microsoft.com/office/infopath/2007/PartnerControls"/>
    <ds:schemaRef ds:uri="http://schemas.microsoft.com/office/2006/documentManagement/types"/>
    <ds:schemaRef ds:uri="http://purl.org/dc/terms/"/>
    <ds:schemaRef ds:uri="http://schemas.microsoft.com/office/2006/metadata/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16931</TotalTime>
  <Words>2038</Words>
  <Application>Microsoft Office PowerPoint</Application>
  <PresentationFormat>On-screen Show (4:3)</PresentationFormat>
  <Paragraphs>297</Paragraphs>
  <Slides>27</Slides>
  <Notes>20</Notes>
  <HiddenSlides>0</HiddenSlides>
  <MMClips>0</MMClips>
  <ScaleCrop>false</ScaleCrop>
  <HeadingPairs>
    <vt:vector size="6" baseType="variant">
      <vt:variant>
        <vt:lpstr>Fonts Used</vt:lpstr>
      </vt:variant>
      <vt:variant>
        <vt:i4>9</vt:i4>
      </vt:variant>
      <vt:variant>
        <vt:lpstr>Theme</vt:lpstr>
      </vt:variant>
      <vt:variant>
        <vt:i4>3</vt:i4>
      </vt:variant>
      <vt:variant>
        <vt:lpstr>Slide Titles</vt:lpstr>
      </vt:variant>
      <vt:variant>
        <vt:i4>27</vt:i4>
      </vt:variant>
    </vt:vector>
  </HeadingPairs>
  <TitlesOfParts>
    <vt:vector size="39" baseType="lpstr">
      <vt:lpstr>ＭＳ Ｐゴシック</vt:lpstr>
      <vt:lpstr>Arial</vt:lpstr>
      <vt:lpstr>Arial Narrow</vt:lpstr>
      <vt:lpstr>Calibri</vt:lpstr>
      <vt:lpstr>Garamond</vt:lpstr>
      <vt:lpstr>Tahoma</vt:lpstr>
      <vt:lpstr>Times New Roman</vt:lpstr>
      <vt:lpstr>Verdana</vt:lpstr>
      <vt:lpstr>Wingdings</vt:lpstr>
      <vt:lpstr>2_Custom Design</vt:lpstr>
      <vt:lpstr>1_Custom Design</vt:lpstr>
      <vt:lpstr>Custom Design</vt:lpstr>
      <vt:lpstr>PowerPoint Presentation</vt:lpstr>
      <vt:lpstr>Today’s Talk</vt:lpstr>
      <vt:lpstr>From the Science to Me</vt:lpstr>
      <vt:lpstr>PowerPoint Presentation</vt:lpstr>
      <vt:lpstr>PowerPoint Presentation</vt:lpstr>
      <vt:lpstr>PowerPoint Presentation</vt:lpstr>
      <vt:lpstr>Hierarchy of Evidence</vt:lpstr>
      <vt:lpstr> Dry Beans and Peas</vt:lpstr>
      <vt:lpstr> Dry Beans and Peas - Conclusions</vt:lpstr>
      <vt:lpstr>Dietary Guidelines for Americans 1980 - 2010 </vt:lpstr>
      <vt:lpstr>Ch 4: Foods and Nutrients to Increase </vt:lpstr>
      <vt:lpstr>Comparison of Consumption  to Recommendations</vt:lpstr>
      <vt:lpstr>Key Consumer Messages</vt:lpstr>
      <vt:lpstr>Vegetable Group</vt:lpstr>
      <vt:lpstr>Beans and peas are unique foods</vt:lpstr>
      <vt:lpstr>Beans and peas are unique foods</vt:lpstr>
      <vt:lpstr>PowerPoint Presentation</vt:lpstr>
      <vt:lpstr>Actual intake of beans/peas in NHANES dataset</vt:lpstr>
      <vt:lpstr>Sources of Protein in the Diet</vt:lpstr>
      <vt:lpstr>Considering Protein Quality</vt:lpstr>
      <vt:lpstr>Limiting Amino Acids</vt:lpstr>
      <vt:lpstr>Considering Protein Quality</vt:lpstr>
      <vt:lpstr>Sources of Protein in the Diet </vt:lpstr>
      <vt:lpstr>Calculating Protein Requirements</vt:lpstr>
      <vt:lpstr>2010 Dietary Guidelines for Americans</vt:lpstr>
      <vt:lpstr>2015 DGAC – Food and nutrient intakes, and health:  Current status and trends</vt:lpstr>
      <vt:lpstr>Conclusions</vt:lpstr>
    </vt:vector>
  </TitlesOfParts>
  <Company>USDA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MyPyramid Food Guidance System Turns One</dc:title>
  <dc:creator>ITD</dc:creator>
  <cp:lastModifiedBy>Stefanie Hyde</cp:lastModifiedBy>
  <cp:revision>1674</cp:revision>
  <dcterms:created xsi:type="dcterms:W3CDTF">2015-12-03T09:43:01Z</dcterms:created>
  <dcterms:modified xsi:type="dcterms:W3CDTF">2015-12-03T14:02:08Z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0x0101002CD4ACB5B8064148A33B5FD518979485</vt:lpwstr>
  </property>
</Properties>
</file>